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notesSlides/notesSlide2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1"/>
    <p:sldMasterId id="2147483681" r:id="rId2"/>
    <p:sldMasterId id="2147483668" r:id="rId3"/>
  </p:sldMasterIdLst>
  <p:notesMasterIdLst>
    <p:notesMasterId r:id="rId41"/>
  </p:notesMasterIdLst>
  <p:sldIdLst>
    <p:sldId id="256" r:id="rId4"/>
    <p:sldId id="779" r:id="rId5"/>
    <p:sldId id="812" r:id="rId6"/>
    <p:sldId id="813" r:id="rId7"/>
    <p:sldId id="814" r:id="rId8"/>
    <p:sldId id="815" r:id="rId9"/>
    <p:sldId id="848" r:id="rId10"/>
    <p:sldId id="817" r:id="rId11"/>
    <p:sldId id="818" r:id="rId12"/>
    <p:sldId id="816" r:id="rId13"/>
    <p:sldId id="819" r:id="rId14"/>
    <p:sldId id="820" r:id="rId15"/>
    <p:sldId id="821" r:id="rId16"/>
    <p:sldId id="785" r:id="rId17"/>
    <p:sldId id="827" r:id="rId18"/>
    <p:sldId id="822" r:id="rId19"/>
    <p:sldId id="823" r:id="rId20"/>
    <p:sldId id="825" r:id="rId21"/>
    <p:sldId id="826" r:id="rId22"/>
    <p:sldId id="824" r:id="rId23"/>
    <p:sldId id="828" r:id="rId24"/>
    <p:sldId id="829" r:id="rId25"/>
    <p:sldId id="830" r:id="rId26"/>
    <p:sldId id="831" r:id="rId27"/>
    <p:sldId id="837" r:id="rId28"/>
    <p:sldId id="838" r:id="rId29"/>
    <p:sldId id="845" r:id="rId30"/>
    <p:sldId id="839" r:id="rId31"/>
    <p:sldId id="840" r:id="rId32"/>
    <p:sldId id="841" r:id="rId33"/>
    <p:sldId id="842" r:id="rId34"/>
    <p:sldId id="843" r:id="rId35"/>
    <p:sldId id="834" r:id="rId36"/>
    <p:sldId id="844" r:id="rId37"/>
    <p:sldId id="846" r:id="rId38"/>
    <p:sldId id="847" r:id="rId39"/>
    <p:sldId id="811" r:id="rId40"/>
  </p:sldIdLst>
  <p:sldSz cx="12192000" cy="6858000"/>
  <p:notesSz cx="6858000" cy="9144000"/>
  <p:embeddedFontLst>
    <p:embeddedFont>
      <p:font typeface="Bookman Old Style" panose="02050604050505020204" pitchFamily="18" charset="0"/>
      <p:regular r:id="rId42"/>
      <p:bold r:id="rId43"/>
      <p:italic r:id="rId44"/>
      <p:boldItalic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alibri Light" panose="020F0302020204030204" pitchFamily="34" charset="0"/>
      <p:regular r:id="rId50"/>
      <p:italic r:id="rId51"/>
    </p:embeddedFont>
    <p:embeddedFont>
      <p:font typeface="Cambria Math" panose="02040503050406030204" pitchFamily="18" charset="0"/>
      <p:regular r:id="rId52"/>
    </p:embeddedFont>
    <p:embeddedFont>
      <p:font typeface="Gill Sans MT" panose="020F0502020204030204" pitchFamily="34" charset="0"/>
      <p:regular r:id="rId53"/>
      <p:bold r:id="rId54"/>
      <p:italic r:id="rId55"/>
      <p:boldItalic r:id="rId56"/>
    </p:embeddedFont>
    <p:embeddedFont>
      <p:font typeface="Wingdings 3" pitchFamily="2" charset="2"/>
      <p:regular r:id="rId57"/>
    </p:embeddedFont>
  </p:embeddedFontLst>
  <p:custDataLst>
    <p:tags r:id="rId5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0000"/>
    <a:srgbClr val="0B0E8F"/>
    <a:srgbClr val="FF9900"/>
    <a:srgbClr val="FFFFCC"/>
    <a:srgbClr val="46464C"/>
    <a:srgbClr val="6E7792"/>
    <a:srgbClr val="1F0C64"/>
    <a:srgbClr val="9FA5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0909" autoAdjust="0"/>
  </p:normalViewPr>
  <p:slideViewPr>
    <p:cSldViewPr>
      <p:cViewPr varScale="1">
        <p:scale>
          <a:sx n="58" d="100"/>
          <a:sy n="58" d="100"/>
        </p:scale>
        <p:origin x="936" y="5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ags" Target="tags/tag1.xml"/><Relationship Id="rId5" Type="http://schemas.openxmlformats.org/officeDocument/2006/relationships/slide" Target="slides/slide2.xml"/><Relationship Id="rId61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8" Type="http://schemas.openxmlformats.org/officeDocument/2006/relationships/slide" Target="slides/slide5.xml"/><Relationship Id="rId51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5.fntdata"/><Relationship Id="rId59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3784 13410 20629,'-39'9'406,"1"1"0,7 1 0,1 7 0,4 4-453,1 5 1,6 1 0,3 8-1,6 1 1,4 0 0,4 3-1,5 0 1,7-2 0,4-4-1,5-6 1,7-2 0,6-4 0,5-1-1,1-3 1,-1-4 0,-2-4-1,-1-5 1,-1-4 0,1-1-1,-2-1 1,-2-4 0,-3-6-102,-3-7 1,-3-4-1,-8-9 1,-4-1-1,-4-3 1,-5-2-1,-5-3 1,-6-1 0,-6-2-1,-7-1 1,-5 3-1,-5 1 1,-4 3-1,-4 2 38,-1 3 1,0 5 0,0 6 0,1 8 0,4 5 0,4 5-1,7 3 1,8 6 0,10 7 0,5 6 0,6 4 0,3 4-134,4 5 1,17-2 0,4 6-1</inkml:trace>
  <inkml:trace contextRef="#ctx0" brushRef="#br0">4373 13640 13946,'-20'6'70,"-4"4"0,4 3 0,4 1 0,7 2 0,1 3 1,1 7-1,1 4 0,4 4 0,6-2 0,7-3 1,6-4-1,7-2 0,4-3 0,2-4-41,4-4 1,-4-6-1,5-6 1,-1 0-1,-1-2 1,-2-2-1,-4-8 1,-6-4 0,-4-6-1,-6-4 1,-3-4-1,-4 0 1,-3-1-3238,-1 3 3273,-6-1 1,-2 5-1,-7 1 1,1 4-1,0 5 1,-1 4-1,1 4 1,-1 3-1,1 3 1,1 4-1,4 8 1,4 4-1,3 4 75,2 3 0,2-1 1,3 4-1,4-2 0,6 0 1,2 0-1,6-2 1,2-1-1,6-4 0,-1-1 1,2-3-1,0-2 1,3-3-1254,2-1 1,0-2 0,1-7 1197,-5-3 1,-2-9-1,-2-9 1</inkml:trace>
  <inkml:trace contextRef="#ctx0" brushRef="#br0">5035 13525 12924,'-14'-2'33,"-1"-2"0,7 4 1,4 0-1,2 9 0,2 9 1,0 6-1,2 3 1,2 2-1,6-1 0,3 3 1,1 1-1,1 1 1,1-1-181,3-1 0,-3 4 1,4 2-1</inkml:trace>
  <inkml:trace contextRef="#ctx0" brushRef="#br0">5006 13726 8471,'-14'0'109,"0"0"1,9 0-1,8 0 1,11 0-1,9 0 1,6 0-1,4 0 1,2 0 0,2 0-110,0 0 0,1 7 0,5 1 0</inkml:trace>
  <inkml:trace contextRef="#ctx0" brushRef="#br0">5596 13597 8378,'-8'14'200,"2"7"0,6 3 0,1 3 0,4 4 0,5 2 0,1 6 1,0 2-1,-1 2 0,1-1 0,2-2 0,1-3 0,-1-2-1629,-3-3 0,-2 1 1429,-4-4 0,-2 3 0,4-10 0</inkml:trace>
  <inkml:trace contextRef="#ctx0" brushRef="#br0">5567 13698 8875,'15'-23'0,"1"4"0,3 3 0,7 2 328,6-1 0,-2 7 0,5 3 0,-1 4 1,-1 1-1,-1 1 0,-1 3 0,-4 2 1,-3 2-1,-5 5 0,-5 3 0,-4 3 1,-5-1-421,-4-2 1,-2 3 0,-6 0 0,-7-1 0,-8-2 0,-6-2 0,0 0 0,-1 1 0,2-3 0,1-2 0,2-5 0,0-4 0,2-1 91,3 0 0,3 0 0,1 0 0</inkml:trace>
  <inkml:trace contextRef="#ctx0" brushRef="#br0">6042 13626 10136,'8'6'151,"-3"4"1,-3 2 0,-1 3-1,2-1 1,2 1 0,0 1 0,1 1-1,4 2 1,3-1 0,3-2 0,1-3-242,3-4 0,-1 2 1,-3-6-1,1-3 1,2-5-1,1-7 1,-1-3-1,-2-3 1,-2-1-1,-4-4 1,-1 0-1,-1 0 1,-1 4-1,-1 1-14,-4 1 1,3 1 0,1 1-1,-1 5 1,2 8 0,-2 8-1,2 5 1,-1 1 0,-1 1 233,-3-1 0,4 1 1,-1-1-1,1 0 1,1 1-1,-1-2 1,5-2-1,0-3 1,3-2-590,-1-3 1,1-3 0,-1-4 0,0-6 0,-1-3 0,-2-3 0,-1-3 458,1-5 0,8-10 0,4-2 0</inkml:trace>
  <inkml:trace contextRef="#ctx0" brushRef="#br0">6647 13439 8535,'4'-23'133,"1"4"1,-2 3-1,0 3 1,1 5 0,0 8-1,1 8 1,0 5 0,0 3 156,-2 3 1,3-1 0,-1 4 0,0 1 0,0-3 0,0 3 0,-2-1 0,0 2 0,0-2 0,2-1 0,-2-2 0,-1 2 0,-2 2-1636,0 2 1,0-4 1344,0-2 0,0 4 0,0-1 0</inkml:trace>
  <inkml:trace contextRef="#ctx0" brushRef="#br0">6747 13496 8828,'0'-19'0,"2"0"0,1 0 436,2-2 0,11 3 1,0-4-1,5 1 0,4 3 1,1 4-1,-1 3 0,-1 3 1,0 2-1,-1 2 0,-4 3 1,-3 2-437,-2 4 0,7 9 0,1 9 0</inkml:trace>
  <inkml:trace contextRef="#ctx0" brushRef="#br0">7164 13511 8239,'-9'0'-530,"-1"0"1,1-7-1,-6-1 1</inkml:trace>
  <inkml:trace contextRef="#ctx0" brushRef="#br0">7136 13582 8535,'-5'10'351,"0"0"1,-1-2-1,2 3 1,0-2-1,0 3 1,4-1-1,4 0 1,2-3-352,2-2 0,2 12 0,4-2 0</inkml:trace>
  <inkml:trace contextRef="#ctx0" brushRef="#br0">8761 13367 8542,'-4'-15'0,"-3"1"322,-1-1 0,3 1 0,-4 1 1,-2 4-1,-2 4 0,-2 7 0,1 6 1,1 8-96,4 4 0,-3 4 1,8 7-1,0 1 0,3 3 1,1 0-1,1 2 0,3-2 1,2 2-1,0-2 0,1 2 1,-2-2-1,-1 0 0,1-3 1,0-2-1,0-3-721,0-3 0,-1 2 0,-4-7 0,2-3 0,1-3 0,4-7 0,-1-6 0,0-9 0,-1-9 494,2-4 0,1-2 0,6-5 0</inkml:trace>
  <inkml:trace contextRef="#ctx0" brushRef="#br0">8776 13323 7931,'-5'-19'0,"0"0"0,2 2 226,1 1 1,4 3 0,1 2 0,4 3 0,1 1 0,3 4 0,3 0 0,4 0 0,2-2 0,3 2 0,4 1 0,3 2 0,6 0-2,0 0 1,4 0 0,7 0-1,2 0 1,2 0 0,2 0-1,0 0 1,0 0 0,1 0-1,2 0 1,1 0 0,1 0-1,0 0-216,-1 0 1,2 0 0,4 0 0,4 0 0,3 0 0,2 0 0,0-2-1,-2-1 1,1-2 0,-1 2 0,2 2 0,-2 1 0,-3 0 13,-3 0 1,5 0 0,-3 0 0,-1 0 0,-3 0 0,-2 0 0,-1-2 0,3-1 0,4-2 0,-1 2 0,-1 1 0,-2 2 0,2-1 10,2-4 1,4 3 0,4-4 0,-5 1 0,-2 0 0,-3 2 0,3 0-1,0 0 1,2-4 0,-5 1 0,-4-1 0,-2 3 24,-1-3 1,4 4 0,-2-5 0,-1 2 0,1 1 0,3 0 0,4 0 0,1 2 0,-1 2 0,-4 1 0,-3 0-1,-1 0 1,-1-2-114,1-3 1,-9 4-1,-4-6 1,-7 2-1,-2 1 1,-3-1-1,1 0 1,-1 0-1,-2 2 1,-4 1-1,-3 2 1,1 0 0,3 0 28,0 0 1,0 2 0,-3 1 0,-3 2 0,1 0 0,-2 0 0,-1 1 0,-2 0-1,-2 1 119,-2-4 0,-4-1 0,0-2 0,1 1 0,2 2 0,-1 4 0,-1-1 0,-1 2 0,1 0 273,2 3-333,1 2 1,1 1-1,-1 1 1,-1 1 0,-2 1-1,-1 4 1,-1 0 0,-1 1-1,-1 1 1,-2 2-1,1 2 1,0 2 11,1 0 1,-2 1 0,-4 2 0,2 4 0,4-1 0,-1 0 0,1-2 0,-3 1 0,1 1 0,0 0 0,-2 1 0,0-3 0,1 1-59,0-1 1,1 1-1,-5-5 1,0-2-1,0-2 1,0-2-1,0-1 1,0-1-1,0 0 1,0-4-1,0-1 1,-2-1-104,-2-1 0,2 0 0,-3 1 0,2-2 87,-2-4 1,2-2-1,-6-7 1,-3 0-1,0 0 1,-3 0-1,-1-2 1,-1-1-1,-4-2 1,-2 0-1,-2 0 1,-2 1 17,-2 0 0,-5-2 0,-2 1 0,-4 0 0,-7 1 0,-2-1 0,-6 0 0,-2 0 1,-4 0-1,-3 1 0,-3-1 0,-5 0-126,-3 2 0,3 0 0,6-1 0,1 0 0,-1 0 1,-2 3-1,-1 1 0,2 0 0,3 0 0,0 0 1,-3 0-1,-2 0 0,0 0 103,2 0 0,5 0 1,-5 0-1,-2 0 1,0 0-1,2 0 1,5 0-1,3 1 1,3 3-1,1 0 1,2 0-1,1-3 86,1-1 1,-1 0 0,4 0 0,-4 0 0,-3-1 0,1-3-1,1-2 1,0 0 0,1-2 0,1 1 0,1-1 0,5 2-1,4-2 35,2 0 1,3 3-1,-6-3 1,2 2-1,-3 1 1,0 0-1,-4 0 1,1 1-1,-5-1 1,-3 0-1,-6 2 1,1 1-1,-3 2-205,-2 0 1,2 5-1,-6 0 1,1 0-1,3-1 1,5 1-1,5-2 1,0-1-1,-1-2 1,2 0-1,5 0 1,4 0 0,-1 0 122,-3 0 0,3 0 0,-3-2 1,4-1-1,0-2 0,1 1 1,0-1-1,0 0 0,0 2 1,0 1-1,-1 2 0,3 0-265,2 0 1,0 0 0,5 0-1,2 0 1,3 0 0,4 0-1,2 0 1,2 0 258,4 0 0,14 7 0,4 1 0</inkml:trace>
  <inkml:trace contextRef="#ctx0" brushRef="#br0">9423 13280 16265,'0'-9'-321,"-1"1"1,-3 3 0,0 7 0,0 7 454,3 9 0,1 4 0,0 7 0,0 1 0,0 4 0,1 4 0,4 4 0,3-1 0,2-1 0,-2-1 0,0-1 0,-2 0 0,2-1 0,-1-2 0,-1-3-360,-3-1 1,4-7-1,-3-2 1,0 0-1,-3-1 1,-1 0-1,0-3 1,0-2-1,2-4 195,2-2 0,-2-4 0,4-6 1</inkml:trace>
  <inkml:trace contextRef="#ctx0" brushRef="#br0">10157 13280 9265,'0'-14'0,"-2"0"430,-2-1 1,4 9 0,-2 6 0,7 8 0,3 6-93,3 5 1,-3-1 0,1 6 0,3 1 0,-1 3 0,0 2 0,-1 2 0,-1 2 0,1-2 0,-2 0 0,0 1 0,-2 5 0,2 2 0,-1 0 875,-1-1-1368,-1-7 0,-5 8 1,0-7-1,1-1 0,3-1 1,0-3-1,0 0 1,-3-4-1,1-4 0,1 0 1,3-3-1237,2-4 0,-3 0 0,5-10 1551,1-5 0,2-4 1,1-8-1</inkml:trace>
  <inkml:trace contextRef="#ctx0" brushRef="#br0">11236 13266 11200,'0'-14'-58,"2"-1"1,1 1-1,2-1 1,-2 1 456,-2 0 0,1 1 0,1 5 0,2 8 0,-2 9 0,-1 9 0,-2 8 0,1 4 0,2 5 0,2 2-224,-2 3 1,-1 1-1,0 4 1,1 2-1,2 1 1,-2-2-1,0-1 1,0-4-1,4-1 1,-1-3-1,2-2 1,-2-3-1,2-2 1,-1-2-647,-1-4 1,5-4 0,-1-7 0,3-3 0,0-7 0,-2-6 0,-3-7 474,-2-3 0,5-1 0,-3 0 1</inkml:trace>
  <inkml:trace contextRef="#ctx0" brushRef="#br0">12185 13180 8042,'-1'-13'0,"-2"2"0,-4 3 61,-1 1 0,5-1 0,-2 8 1,4 8 361,1 8 0,0 7 0,1 5 0,2 1 1,4 0-1,-1 0 0,1 1 0,-3 2 0,1 2 0,2-1 1,-1 2-1,0 4 0,-2 1-237,-3-2 0,4-1 0,1-5 0,1 3 1,-1 0-1,-3 0 0,1-3 0,-1-3 1,2-3-1,-1-2 0,1 0 0,0-2 1,0-1-244,1 0 1,-4-5 0,3 3 0,-4-3 0,-1-2 0,0 1-1,0-1-531,0 0 0,0-7 0,0-7 0,-1-7 588,-4-1 0,-3-4 0,-7 4 0</inkml:trace>
  <inkml:trace contextRef="#ctx0" brushRef="#br0">8517 15295 8008,'9'0'236,"1"0"0,1 0 0,2 1 0,1 4 0,1 3 1,1 2-1,1 1 0,2 3 0,1 4 79,0-1 1,-4-1 0,5-1 0,-2-1 0,2 1 0,0-1 0,0-1 0,-4-2-1,-1-3 1,-1-2 0,-1-2 0,0-3 0,1-4-282,-1-7 0,1-1 0,1-13 0,1-1 1,2-3-1,-1-2 0,-2-2 0,-2-3 1,2-2-1,0-4 0,0-4 0,-3-5 1,-2-1-1,-1-3-283,-1-2 0,-4-7 0,3-1 0,-1 1 0,-4-1 0,-2 4 0,1 4 0,1 5 0,2 2 0,-2 4 0,-1 3 0,-2 6 0,0-1 285,0 0 0,0 0 0,0-1 0,0 3 0,0 1 1,0-1-1,0 0 0,0 0 0,0 3 0,0 1 1,0 4-1,0 3 0,0 5 190,0 3 0,-7 2 0,-2 1 0,-4 3 0,-1 5-216,-1 4 0,6 2 0,1 4 0,0 5 0,1 4 0,-1 5 0,0 5 0,-3 5 0,-2 5 1,-1 4-1,0 4 0,-1 1 20,1 0 1,-1 5-1,-1 2 1,-1-1-1,-1 1 1,4-4-1,3-3 1,1-4-1,0-4 1,2-3-1,2-4 1,3-5-802,1-6 0,2-10 0,0-7 0,2-8 1,1-7-1,3-4 771,2-5 0,2-3 0,4-2 0</inkml:trace>
  <inkml:trace contextRef="#ctx0" brushRef="#br0">9020 14057 8522,'5'-9'0,"0"-1"0,0 1 262,1 1 1,2 1 0,6 9 0,1 3 0,-1 4 0,1 5 0,1 6 0,1 4 0,2 3 0,1 2 0,-1-1 0,0 1-39,-1 0 1,2 1 0,0 2-1,-1 2 1,0-2 0,0-2 0,-1-1-1,-4 0 1,-3-2-225,-1-3 0,-7 10 0,3-4 0</inkml:trace>
  <inkml:trace contextRef="#ctx0" brushRef="#br0">9035 14518 8551,'-2'-10'534,"-1"1"0,1-1 0,7 2 1,10 3-1,7 5 0,8 3 268,7 2 0,6 6-802,5-1 0,3 9 0,7 3 0</inkml:trace>
  <inkml:trace contextRef="#ctx0" brushRef="#br0">8733 13554 24839,'-8'-7'-1369,"-2"1"1,10-4 1655,6 6 0,1 2 1,2 2-1,3 0 1,0 0-1,3 0 0,-1 0 1,1 0-1,-1 0 1,0 0-1,1 0 1,-1 0-1,0 0 0,1 0-1237,-1 0 0,1 0 0,-1 0 1013,0 0 1,1 0-1,-1 0 1</inkml:trace>
  <inkml:trace contextRef="#ctx0" brushRef="#br0">9092 13323 23953,'-8'-6'-379,"2"3"0,6-3 0,0 4 0,0 8 1,0 5 377,0 4 1,1 1 0,3 1 0,0 4 0,0 0 0,-3 1 0,-1 1 0,0 2 0,0 1 0,0 1 0,0-1 0,0 1 0,0-2-315,0 3 0,0-3 0,0 1 0,0-2 0,2 0 0,1-2 0,2-3 0,0-3 0,1-3 0,4-3-3345,2-6 3822,-4-2 1,5-2 0,-5 0-1</inkml:trace>
  <inkml:trace contextRef="#ctx0" brushRef="#br0">11423 11511 27894,'0'-15'-814,"0"1"1,0 4-1,0 1 1,-2-1 0,-1 0-1,-3 2 1,-1 0 0,-1 2 1103,0 0 1,-1-6 0,-6 4 0,-1-1-1,-1 1 1,-2 1 0,1 3 0,0-1-1,-1 0 1,-5 2 0,-3 1 0,-2 2-1,1 2 1865,-1 3-2168,0 3 0,0 4 0,0 1 0,1 0 0,1 3 0,1 0 0,2 0 0,0-2 0,0 2 0,2 2 0,1 3 0,3 0 0,2 1-66,2 0 0,0 1 0,-1 2 0,2-1 0,4 2 0,4 3 0,2 3 0,0 1 0,-2-1 0,2 0 0,1 0 0,2 2 9,0-2 1,0-2-1,2-1 1,1 0 0,2-1-1,-2 0 1,0-1-1,0-2 1,2 2 0,-2-1-1,0 0 1,1-2-1,0 0 28,0 1 0,2-4 1,0 0-1,1-2 1,1 2-1,-2-1 1,2 1-1,0-2 1,3 1-1,2-1 1,0-2-1,0-1 1,-2-1-68,0-1 1,10 1-1,-7-1 1,2 0 0,2 1-1,-1-1 1,3-1 0,-1-2-1,2-3 1,1-2 0,2-2-1,0-3 1,1-1 317,3 0 0,-4 0 0,0-1 0,3-4 0,1-5 0,3-3 1,-4-1-1,0 0 0,0-1 0,2-1 0,0-1 0,-2-2-284,-3 1 0,2-3 0,-7 0 0,-2-1 0,-1-4 1,-1-1-1,-1-2 0,-1 1 0,-2-1 0,-1-1 0,1-2 1,0-2-1,0 0-166,-1-1 1,-5 0 0,3-5-1,0 2 1,-2-2 0,0-2 0,-1 1-1,0 1 1,0 1 0,-4 1 0,-4 1-1,-6 4 1,-4 4 393,-1 5 0,-7-3 0,-5 4 0,-4 1 0,-5 3 0,-2 3 0,-5 1 0,-2 1 0,-6 1 0,-1 4 0,-4 4 0,1 3 0,0 4-944,1 3 0,2 3 1,-2 8-1,5 1 1153,3 2 0,2 13 0,0-1 0</inkml:trace>
  <inkml:trace contextRef="#ctx0" brushRef="#br0">11668 11496 27430,'0'-14'-1695,"0"-1"1,1 1 0,2 0-1,2-1 1966,-2 1 0,-1 7 0,-4 7 0,-2 8 0,-8 5 1,-5 3-1,-7 3 0,-3 7 0,-4 6 0,-2 6 1,-7 6-1,-5 3 0,-5 6 0,-1 5 0,24-27 1,0 2-1,-2 1 0,0 2 0,-1 2 0,0 1-341,-1 1 1,-1 0 0,1-3 0,0 1 0,3 0 0,0-1 0,1-1 0,0-2 0,1-1-1,0 0 1,0-1 0,0 0 0,-29 29 0,25-32 0,0 1 130,-2-2 1,0 1 0,-2 3 0,1 0 0,-3 1 0,0 0 0</inkml:trace>
  <inkml:trace contextRef="#ctx0" brushRef="#br0">8891 15870 8570,'-15'0'0,"1"-1"-313,0-4 638,6 3 0,-5-6 0,3 3 0,-1-4 0,2-4-1,4-1 0,3-1 0,4 2 1,1 2-1,3 3 0,2 2 1,4 3-1,0 1 0,3 2 1,-1 0-1,0 0 0,1-1 0,-1-3 1,2 0-1,2 0 0,1 3-1455,-1 1 640,4 0 1,-6 0 0,5-2 0,-2-1-1,0-2 1,-1 0 0,-2 1 0,-2-1-1,0 0 491,1-1 0,6-2 0,1-7 0</inkml:trace>
  <inkml:trace contextRef="#ctx0" brushRef="#br0">9193 15525 8570,'-14'0'176,"4"0"1,0 0 0,1 1 0,1 4 0,1 5-1,3 4 1,-1 4 0,2 3 0,1 1 0,2 4 0,0 2 7,0 6 0,6-4 0,2 4 0,2-4 0,-2-1 0,0 0 1,-2-2-1,2-3 0,-1-5 0,-1-1 0,-3 1-184,-1 5 0,4-3 0,2-1 0</inkml:trace>
  <inkml:trace contextRef="#ctx0" brushRef="#br0">9840 15510 8582,'5'-14'267,"0"0"1,5 4-1,-6 4 1,0 4-1,-3 9 1,-2 5-1,-3 6 1,-2 3 0,-2 1-1,-2 4 1,1-1-1,-1 1 1,1-2-174,1 1 0,-4-2 0,6-1 0,0-1 0,-1-4 0,2-1 0,1-1 0,-1-1 0,2 1 0,3-3 0,4-2-165,6-5 1,3-4 0,1-1 0,1 0 0,1 0-1,1 0 1,4 0 0,1-1 0,4-2 0,-1-4-1,1 1 1,-2-2 0,2 0-260,1-3 1,-3 4 0,-2 1-1,-1 1 1,-3-1 0,-2-1-1,-2 1 1,0 3 0,1 0 329,-1-2 0,0-3 0,1-7 0</inkml:trace>
  <inkml:trace contextRef="#ctx0" brushRef="#br0">10114 15439 8582,'-15'4'176,"1"1"0,1 6 0,2 1 0,1 5 0,1 7 0,1 5 0,3 3 0,3 3 0,2 2 0,0 3 1,2 0-1,3 0 0,3-4 0,1-2 33,1-7 0,0 2 0,2-5 0,0 2-209,-3-2 0,1 3 0,4-5 0</inkml:trace>
  <inkml:trace contextRef="#ctx0" brushRef="#br0">8963 17108 11572,'-16'0'0,"-2"0"0,-1 0 259,1 0 0,4-2 0,4-3 1,7-4-1,6-4-25,7-2 0,-2 6 0,2 1 0,2 1 0,4 4 0,4 2 0,-3-1 0,-1-1 0,0-2 0,2 2 0,1 1 0,-1 2 0,-3 2 1,1 1-1,2 2-963,1-2 0,0 0 0,-4 0 0,-1 2 0,1 0 0,-1 0 704,0 0 0,1-1 0,-1-4 0</inkml:trace>
  <inkml:trace contextRef="#ctx0" brushRef="#br0">9265 16777 11658,'-14'8'6,"6"0"1,1-4 0,2 8 0,1 4 0,0 4 0,3 4 0,1 5 0,0 5-1,0 3 1,0 2 0,0 3 0,0 0 66,0-4 0,5-3 0,1-4 1,2-1-1,2 0 0,-1-4 1,1-4-124,1-4 1,8-2-1,3-2 1</inkml:trace>
  <inkml:trace contextRef="#ctx0" brushRef="#br0">9826 16834 11658,'-14'0'644,"-1"0"-495,1 0 0,4 0 0,2 2 0,2 3 0,3 4 0,1 4 0,2 3 0,0 3 0,0 4 0,0 1 0,2 0 0,2-1 1,6 1-195,3 0 0,1-1 0,1 1 1,-1-5-1,0-3 0,1-2 1,-1 1-1,1-1 0,-1-1 1,0-2-1,1-3 0,-1-1 1,2-4-169,3-2 0,-1-1 1,4 0-1,1 0 1,-3-1-1,3-4 1,-1-5-1,2-2 1,0-3-1,-2 1 1,1-1-1,-2-1 227,-1-3 1,0-3 0,-6-7 0</inkml:trace>
  <inkml:trace contextRef="#ctx0" brushRef="#br0">10186 16820 12496,'-16'6'0,"-2"4"0,-1 4-19,1 5 1,2 4 0,2 7 0,1 2 0,2 3 0,3 0 0,2 2 0,2 0 0,3 1 0,1-1 0,1-2 0,3-1 0,2-1-189,2-1 0,2-1 0,4-2 0</inkml:trace>
  <inkml:trace contextRef="#ctx0" brushRef="#br0">11524 16992 8776,'4'-14'254,"1"0"1,6-1 0,-3-1 0,2-1 0,0-4 0,-1 0 0,1 0 0,-2 2 0,0-2-80,0-3 1,-5 2 0,2-2-1,-4 0 1,-1 0 0,-1 0-1,-4 0 1,-6 0 0,-5 3-1,-3 4 1,-1 6 0,0 3-1,-4 4 1,-5 3 0,-3 2-309,-2 4 0,1 10 1,4 9-1,0 4 1,0 4-1,2 4 0,3-1 1,7 1-1,6 0 1,6-1-1,3-3 1,2-3 158,0-5 0,7 1 0,4-7 0,5-4 0,4-4 0,3-4 0,2-3 0,1-1 0,0-4 1,-4-3-1,0-3 0,-1-1 0,0-1-54,-3-1 0,-3-2 1,0-1-1,-1 0 1,-1-1-1,-2 1 1,-3-1-1,0-1 1,-1-1-1,-1-2 1,-3 1-1,0 4 1,1 2 121,0 3 0,1 4 1,-5-1-1,0 4 0,0 8 1,0 7-1,0 6 0,0 5 1,0 4 1404,0 0-1441,-6 1 0,4 6 0,-3 2 0,4 1 0,-1-1 1,-1 0-1,-2-2 0,2 2 0,1-2 0,2 0 1,0-3-1,0-1-315,0-3 0,0 0 0,0-3 0,0-2 0,0-3 0,0-2 0,0-2 0,0-2 0,2 1 257,3-1 1,-4 0 0,6 1 0</inkml:trace>
  <inkml:trace contextRef="#ctx0" brushRef="#br0">8848 18287 10848,'-15'0'0,"1"0"0,0 0 125,-1 0 0,2-1 0,4-4 0,4-5 1,5-1-1,5 2 0,6 2 0,7 2 1,6-1 49,3-2 0,1 5 0,0-4 1,-3 3-1,-1-1 0,2 2 1,1-1-1,2 1 0,-1-1 1,1 0-1,-2 3 0,-1 1 1,-2 0-1,0 0-3882,-2 0 3754,6 0 1,-6-7 0,7-1 0</inkml:trace>
  <inkml:trace contextRef="#ctx0" brushRef="#br0">9438 17956 11796,'-16'0'118,"-4"0"0,4 0 1,-3 0-1,5 2 0,3 1 1,3 4-1,1 1 1,4 3-1,1 2 0,4 1 1,4 2-1,7 3-77,5 5 0,3 8 0,-4 3 1,2 1-1,1 0 0,-1-1 1,0 1-1,-1-3 0,-3 1 1,0-1-1,-2-2 0,-2-4 1,-2-5-3970,3-1 3825,-6-2 0,7-4 0,-5-1 0</inkml:trace>
  <inkml:trace contextRef="#ctx0" brushRef="#br0">10128 18057 14305,'-6'-9'222,"-4"-1"1,2 7 0,0 0 0,0 6 0,2 6 0,-1 6 0,4 2-1,2 3 1,1-1 0,0 0 0,0 0 0,1-1 0,4-2 0,5-2-283,2 0 0,4 1 0,2-2 0,3-2 0,-1-3 0,3-2 0,-2-3 0,-1 1 0,-2-1 0,0 2 0,-1-2 0,4-2 0,0-1-1630,0 0 1,-2 0 1722,-5 0 0,7 0 1,1 0-1</inkml:trace>
  <inkml:trace contextRef="#ctx0" brushRef="#br0">10459 17942 14990,'-14'0'0,"-1"2"0,1 3 150,-1 4 0,1 4 0,1 3 1,2 3-1,3 5 0,0 5 1,2 3-1,-1 3 0,4 0 0,2 2 1,1-2-1,1 2 0,4-2-1000,5 0 1,-1-1-1,4-4 1,3 2-1,1 2 646,4-2 1,2-2 0,5-1-1</inkml:trace>
  <inkml:trace contextRef="#ctx0" brushRef="#br0">11754 18230 8301,'-15'-19'0,"1"0"0,0-1 38,-1 0 1,7 4 0,2-4 0,1 3-1,-1-1 1,-1-1 0,-1 1 0,2 2 0,-2 4-1,0 0 1,-3 4 0,-2 4 0,-3 5 130,-3 7 0,3 7 1,-3 4-1,3 5 1,3 3-1,2 2 0,3-2 1,1-1-1,4-2 1,1-1-1,2 0 1,0-4-1,0-3-192,0-2 1,7-4 0,2-2 0,4-2-1,2-2 1,1-4 0,3-5 0,3-5 0,2-3-1,-1-1 1,-1 0 0,-1-1 0,-1 2-37,-2 4 1,-2-2 0,-2 4-1,1 1 1,-1 0 0,1 4 0,-3 5-1,-2 7 1,-5 2 0,-4 4-1,-1 4 1,0 2 107,0 0 1,0 6 0,-1-4 0,-2 1-1,-4 1 1,1-2 0,-2 0 0,1 0-50,1 0 0,-5 0 0,3 4 0</inkml:trace>
  <inkml:trace contextRef="#ctx0" brushRef="#br0">12761 18215 13241,'10'7'98,"-1"2"1,-4-1 0,3 2-1,0 0 1,-2-1 0,2 1 0,-1 1-1,1 2-1872,0 1 0,-5 1 1774,2-1 0,-4 0 0,-1 1 0</inkml:trace>
  <inkml:trace contextRef="#ctx0" brushRef="#br0">13121 18144 8393,'-5'-15'212,"0"1"0,-5 4 1,4 2-1,-2 2 1,-3 4-1,-2 5 1,0 7-1,4 3 1,2 3-1,2 1 1,1 4-83,0 2 1,3-6 0,2 4 0,3-2 0,2 0-1,2-1 1,5-4 0,3-3 0,3-1 0,0 0-1,2-2 1,1-4 0,2-2-31,0-2 0,-1-2 0,1-2 0,-5-6 0,-3-3 0,-2-1 0,1-2 0,-3-2 0,-2-3 0,-5 1 0,-4-1 0,-1 2 0,0 0-112,0-1 1,-6 1 0,-4 5 0,-2 1 0,-4 2-1,-2 3 1,-1 0 0,1 1 0,1 1 11,-2 3 0,-4 8 0,-6 3 0</inkml:trace>
  <inkml:trace contextRef="#ctx0" brushRef="#br0">9035 18805 13155,'-23'0'0,"4"0"0,3 0 73,2 0 55,6-6 0,-2 4 1,10-2-1,7 2 0,5 2-54,8 0 0,0-5 0,6 0 0,-2 2 0,1 0 0,3 0 0,2-2 0,2 2 0,0 1 0,-3 2 0,-4 0-23,1 0 0,1-6 0,2-2 0</inkml:trace>
  <inkml:trace contextRef="#ctx0" brushRef="#br0">9610 18604 13155,'-9'0'47,"-1"2"0,0 2 0,1 6 0,1 3 1,1 3-1,4 1 0,2 4 0,1 0 0,1 1 62,4 1 1,-2-1 0,7 4-333,1-2 1,8 0 0,4 4 0</inkml:trace>
  <inkml:trace contextRef="#ctx0" brushRef="#br0">10819 18618 13670,'-27'-1'128,"3"-4"0,1 3 0,6-2 1,-4 2-1,0 4 0,0 2 0,4 6 1,1 3-1,3 1 0,3 1 0,4-1 1,1 0-1,2 1-160,4-1 1,6 0 0,9 1 0,3-1 0,5 1 0,3-3-1,2 0 1,1-4 0,2 0 0,2-2 0,-2 2 0,-2-2 0,-1 1-267,0-4 1,-2-1-1,-1-2 1,-2 0-1,-1 0 1,0 0-1,-4 0 1,-3-2-1,-2-3 1,-1-4-1,-2-4 1,-3-2-1,-1-1 1,-4-1 221,-1-2 1,-2-5-1,0 3 1,-2 0 0,-3 0-1,-4 4 1,-6-1 0,-2 2-1,-3 2 1,1 6 0,0 5-1,-2 3 329,-1 0 0,3 6 0,-4 4 0,3 4 0,2 5 0,2 4 0,3 2 0,2 2 0,3 4 0,2-1 0,2 0 1,4-1-1,4 2-322,0 2 0,14-3 1,-2 6-1</inkml:trace>
  <inkml:trace contextRef="#ctx0" brushRef="#br0">12128 18676 8550,'0'-14'178,"0"6"0,-5-5 1,-1 5-1,-1-2 1,-1 1-1,0-1 1,-3 0-1,-2 2 1,-1 2-1,0 4 1,-2 4-1,-2 6-222,-1 5 0,0 0 1,4 9-1,1 0 1,1-1-1,2 1 1,3-1-1,2 2 1,2-3-1,3 1 1,2-3 54,4-2 0,3-8 0,6-3 0,1-4 0,-1-1 0,2 0 0,2-1 0,-1-4 0,-2-3 1,-4-2-1,0 2 0,2 0 195,1 0 0,-6 7 1,-3 1-1,-3 8 0,-2 4 1,0 3-1,-2 1 0,-1 3 1,-2 3-809,2 1 1,-3 4 601,1-3 0,-6 3 0,3 2 0</inkml:trace>
  <inkml:trace contextRef="#ctx0" brushRef="#br0">12862 18820 8395,'-8'-15'0,"1"1"484,1 0 0,3 1 0,-5 2-364,1 1 0,2 13 0,5 2 0,0 6 0,0 4 0,0-1 0,2 0 1,1 2-1,2 2 0,-2 1 0,-1-1 0,-2-2 0,0-2 0,0 2-120,0 3 0,-7-3 0,-1 5 0</inkml:trace>
  <inkml:trace contextRef="#ctx0" brushRef="#br0">13063 18791 8439,'-14'0'124,"-1"0"1,6 5 0,1 1 0,1 2 0,4 3 0,1 2 0,2 2 0,2-1 0,3-1 0,6-2 0,7-1 0,6 1-43,3 2 1,-3-5 0,0-4 0,1-2 0,3-2 0,-1 0 0,-2 0-1,-2-2 1,-4-2 0,-5-6 0,-4-4 0,-4-4 0,-3-1-98,-1 1 0,-5-3 0,-5 2 0,-8 2 0,-5 1 0,-5 1 0,1 1 0,-1 1 0,2 3 0,0 6 15,2 2 0,-5-4 0,4-2 0</inkml:trace>
  <inkml:trace contextRef="#ctx0" brushRef="#br0">13984 18733 8540,'0'-14'546,"1"1"1,3 5-1,0 8-409,0 8 0,-3 10 0,-1 3 0,0-1 0,0 3 0,0-2 1,0 1-1,0-1 0,0 0 0,2-2 0,1 0 0,2 0-137,-2-1 0,5 4 0,0 0 0</inkml:trace>
  <inkml:trace contextRef="#ctx0" brushRef="#br0">14171 18690 8491,'14'-14'342,"2"0"1,2 1 0,3 2 0,1 3-1,4 0 1,-1 1 0,1 1 0,-4 3-1,-1 1 1,-4 2 0,-1 2 0,-3 2 0,-3 6-253,-5 3 0,-5 1 1,-5 2-1,-5 2 1,-3 2-1,-1 1 0,0 2 1,-1-3-1,2 1 1,2-3-1,3-2 1,2-2-1,3 1-205,1-1 1,2-4 0,2-2 0,4-2 0,7-3 0,6-1 0,5-2 0,5 0 0,4 0 0,4 0 0,3 0 0,3-2 114,5-3 0,-3 4 0,5-6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11207 8043 12603,'-9'-19'0,"-1"0"-658,-1 1 0,-2 0 0,-1 1 2169,-1-2-1331,-6 0 1,10 6 0,-3 2-1,1 3 1,3 1 0,6 4-1,10 3 1,8 3 0,7 4 1651,2 1-1695,1-5 1,6 8 0,4-5 0,2 1-1,3-1 1,1-3 0,3 1 0,6-1 0,7 2-1,8-2 1,7-2 0,5-1 0,-35 0 0,1 0-39,3 0 1,0 0 0,2 0 0,0 0 0,3 0 0,1 0 0,-1 0 0,1 0 0,-1 0 0,0 0 0,1 0 0,-1 0 0,0 0 0,1 0 0,-1 0 0,-1 0 0,-2 0 0,0 0 0,-2 0 0,-2 0 0,39 0 0,-2 0-15,0 0 0,-1 0 0,3 0 0,-5-1 0,-2-2 0,0-4 0,5 1 0,-39 2 1,-1 1-1,2 1 0,0 0 0,37-3 0,1 0 0,-39 3 0,0 1 0,2-1 1,0 1 66,3-2 1,-1 1-1,-3 1 1,-1 0 0,3-1-1,-1-1 1,-1 2-1,-1 1 1,40 0 0,1 0-1,0 0 1,-4 0 0,-5 0-1,-6 0 1,-1-2-1,0-1 1,1-2 0,0 2-20,0 1 1,5 2 0,5 0 0,-1 0-1,1 0 1,1 0 0,1 0 0,1 0-1,0 0 1,-39 0 0,1 0 0,-1 0-1,1 0 1,-1 1 0,1 0-55,-1 1 1,0 1 0,-1-2 0,1 1 0,3 2 0,0 0 0,1-1 0,-1 0 0,1 0 0,0-1-1,-2 1 1,-1-1 0,38 3 0,-4-2 0,3-1 0,2-2 0,-38 0 0,1 0 0,0 0 0,1 0-1,-1 0 1,0 0 14,-2 0 0,-1 0 1,1 0-1,-1 0 0,38 0 1,-1-2-1,0-1 0,-1-2 1,0 2-1,-1 1 0,0 2 1,-5 0-1,-3 0 1,-8 0-1,-4 0-48,-3 0 1,-7-5-1,2 1 1,-3 0 0,-3 1-1,-2 0 1,-4-3-1,0-1 1,-4 1 0,-2 1-1,-1 0 1,0-1 0,-1-1-81,1 1 1,0 1 0,0 5 0,-1 0 0,1 0-1,0 0 1,0 0 0,-2 0 0,-2 0 0,-2-1 0,-1-3-1,-1 0 1,0 0-454,-4 3 1,-1 1 0,-1 0 407,-1 0 0,-19 0 0,-4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21657 3972 8410,'-9'0'2442,"0"0"-2124,5 0 0,-3 5 0,4 1 0,-2 2 0,2 3 0,1 3 0,2 3 0,0 2 0,2 0 0,2-1 0,4 1 0,2 0-16,-1 1 0,-4-3 0,2 5 0,1-2 0,-2-1 0,2 0 0,-2 0 0,2-1 0,-1 1 0,-1 1 0,-2 1 1,1-1-1,0-1-750,-2 1 0,-2-5 0,1 4 0,1-3 0,2-2 0,-2 0 0,0-2-85,2-2 1,-4-6 0,4-8 0,-3-6 0,-2-4-1,0-3 1,0-2 0,0 1 0,0-3 0,0-2 0,0-4-1,0-1 1,0 0 433,0 0 0,0 5 1,0-1-1,1-1 0,2-1 1,2-2-1,-2 1 1,-1 2-1,-2 2 0,0-2 1,0 0-1,0 2 1,0 2 771,0 1 1,-2 5 0,-1-6 0,-3 4 0,-1 2 0,1 2 0,3 1 0,2-1 0,1-1 0,1 0-288,4 0 1,3 6 0,6 4 0,0 0-1,0 1 1,0-1 0,0 0 0,0 3 0,1 1-1,3 0 1,2 1 0,2 3-325,3 0 1,3 3 0,4-4 0,4 1 0,3-1 0,2-1 0,4 0 0,3 1 0,7 1 0,3-1 0,2-1 0,1-2 0,0 0-130,0 0 1,6 0 0,-2 0 0,3 0-1,-1 0 1,-2 0 0,4-2 0,4-1 0,5-1-1,-38 1 1,0 1 0,0 0 0,1-1 0,1 0-1,0 0 1,1 0 0,1 0 153,0 0 1,0 0 0,3-2-1,1 0 1,-1 2 0,-1 0-1,0 0 1,-1 0 0,-2 0-1,1 0 1,-1 0 0,0 1-1,1 0 1,1-1 0,0 1-1,0 0 1,0 0 0,-1 0 0,-2 1-1,-1 1 1,38 0 0,-2-2-1,-38 1 1,1-1-50,2 0 1,-1-1 0,34-1 0,4 4-1,-4 0 1,0 0 0,4 0 0,-37 0-1,-1 0 1,0 0 0,1 0 0,-2 0 0,1 0-1,38 0 1,-38 0 0,-1 0 0,2 0-1,1 0 1,0 0 0,1 0-93,0 0 1,1 0-1,-1 0 1,1 0-1,-3 0 1,0 0-1,0 0 1,0 0-1,1 0 1,0 0 0,0 0-1,0 0 1,0-1-1,0 0 1,-2 0-1,0-1 1,1 0-1,-1-1 1,0 2-1,1-1 1,0 1 0,1 1-1,1 0 1,0 0-1,0 0 1,1 0 27,-2 0 0,1 0 0,-1 0 0,0 0 1,-1 0-1,0 0 0,0 0 0,0 0 1,0 0-1,0 0 0,0 0 0,-1 0 1,38 0-1,-4-2 0,-3-1 0,0-2 1,0 2-1,-1 2 0,-4-1-6,-3-3 0,2 4 1,-4-4-1,2 4 0,2 1 1,-2 0-1,-2 0 0,-1 0 1,1 1-1,-1 2 0,-2 2 1,-6-2 40,-3-1 1,2-2 0,-6 0-1,0 0 1,-4 0 0,-5 0 0,-4 0-1,-4 0 1,0 0 0,-3 0-1,-3 0 1,-4 0 0,-3 0 611,-2 0-647,0 0 0,-6 1 0,-4 4 0,-2 4 0,-2 4 0,0 1 0,0 1 1,0 3-1,0 2 0,-2 2 0,-1 3 56,-1 1 1,-3 2 0,4 2 0,-2 1 0,1 5 0,-2 1 0,-2 5-1,-2 1 1,3 2 0,-1-2 0,2 3 0,-1-1 0,4 2-35,2-2 0,1-1 0,0-4 0,-2-1 0,-1-5 0,-2-2 0,2-6 1,2 1-1,1-2 0,0 0 0,0-4 0,0 0 57,0-4 1,-7-3-1,-2-5 1,-3-4 0,-2-3 40,-1-2 0,1-2 0,0-1 0,0-3 1,-1-1-1,-4 0 0,-4 0 0,-4 0 1,-2-1-1,-4-2 0,-5 1 0,-4 0 1,-3-1-329,-2 2 1,-12-4-1,0 4 1,-5-1 0,-2 1-1,-1 0 1,-1 2-1,-4-2 1,-1 2 0,-4 0-1,1 3 1,-2 1 0,0 2 126,37 0 1,1 0 0,-2 0-1,1 0 1,0 0 0,-1 0 0,-37 0-1,2 0 1,3 0 0,-3 2 0,1 1-1,-1 1 1,2 0 0,1-1-1,-3 0 1,-1 1 69,38-2 1,-1 0 0,0-1-1,-1-1 1,0 0 0,-1 0-1,-1 1 1,0 0 0,-1 0 0,0 1-1,-1 0 1,0 1 0,-1-2-1,0 1 1,1-1 0,0-1-1,2 0 1,1 0 0,1 0 0,1 0-1,-37 0 1,0 0 0,4 0 94,2 0 0,-2 0 1,7 0-1,-4 0 1,-7 0-1,37 0 0,1 0 1,-2 0-1,-1 0 1,2 0-1,0 0 0,0 0 1,1 0-1,-1 0 1,-1-1-1,-1-1 0,-1 1 1,-2-2-1,0 1 1,0 0-1,0 1 1,1 0 1,1 0-1,1 1 1,0 0-1,2 0 1,-1 0 0,2 0-1,-1 0 1,-37 0-1,2 0 1,3 0-1,1 0 1,2 0 0,-2 0-1,0 0 1,0 0-1,4 0-189,-1 0 108,1 0 1,-4 0 0,-1 0-1,-2 0 1,1 0 0,3 0-1,-1 0 1,-3 0 0,-3 2-1,38-1 1,1 1 0,-38 4 0,4 0-1,6 2 72,3 0 0,0 0 1,8 1-1,6-3 1,5-1-1,4 0 1,2-2-1,2-2 1,-1-1-1,2 0 0,2 0 1,3 0-1,0 0 95,-1 0 0,12 0 0,-3 0 0,6-1 0,1-2 1,-1-2-1,-2 2 0,2 1 0,3 1-1194,5-4 0,4 5 1049,10 0 0,9 6 0,8 8 0</inkml:trace>
  <inkml:trace contextRef="#ctx0" brushRef="#br0">24170 3655 8584,'0'-23'0,"1"2"0,2 2 2588,2 0-1718,0 0-726,-5 11 1,0 8 0,0 11 0,-2 7 0,-1 6-1,-2 3 1,1 3 0,-1 4 0,0 4 0,2 4-1,1 1 1,2 0 0,0 0 0,0 2 0,0 3-1,0 5 1,0 3 221,0 1 1,2-4 0,1 0 0,2 1 0,-2 2 0,-1 0 0,-1-5 0,2-6 0,2-7 0,-2-3 0,1-4 0,-1-6-609,2-5 1,-1-12 0,-4-8 0,0-8 241,0-5 0,7-8 0,1-1 0</inkml:trace>
  <inkml:trace contextRef="#ctx0" brushRef="#br0">26544 3813 8569,'1'-29'0,"2"0"0,2 2 384,-2 3 0,4-3 0,-1 5 0,1-1 0,-1 4 0,-1 5 1,-1 2-1,3 4 101,1 2 0,-5 8 0,2 7 0,-4 6 0,-1 4 0,0 6 0,0 7 0,0 7 0,0 2 0,0 2 0,-1 1 0,-2-1 0,-2 2 0,2 1-116,1 2 1,0 0 0,-1-5 0,-2 0 0,2 0 0,2 1 0,1-1 0,0-2 0,0-1 0,0-3 0,1-3-1,2-6 1,2-2-789,-2-1 1,4-4-1,-2-2 1,-1-3-1,1-1 1,0-1-1,-2 1 1,-1-1 424,-2 0 0,6 7 1,2 2-1</inkml:trace>
  <inkml:trace contextRef="#ctx0" brushRef="#br0">22875 5280 8273,'0'-14'0,"0"0"1155,0-1-564,0 7 1,0 4 445,0 8-877,-7 11 0,6 2 0,-4 7 0,2 2 1,0 1-1,-2 2 0,2 1 0,1 2 0,1 3 1,-3 0-1,0 1 0,0-3 0,3 1 1,1 1-1,0 0-588,0 0 0,0-1 0,0-7 0,0-1 0,0-2 0,-2 0 1,-3-2 427,-4-3 0,-4-3 0,-1-1 0</inkml:trace>
  <inkml:trace contextRef="#ctx0" brushRef="#br0">22645 5669 8413,'-2'14'0,"-1"1"360,-2-1 0,0 5 1,5 2-1,0 1 1,0 4-1,0 1 1,0 2-1,2 0 0,3-2 1,4-3-1,6-5 1,2-3-1,2-3 106,-1-4 0,0-2 1,-1-7-1,4-2 0,1-3 1,2-6-1,0-6 0,0-7 1,2-5-1,1-3-466,2-2 0,6-12 0,2 1 0</inkml:trace>
  <inkml:trace contextRef="#ctx0" brushRef="#br0">25292 5324 9687,'5'-23'0,"1"4"522,2 3 1,-3 3 0,3 7-1,-2 9 1,-3 11 0,-1 7-1,-2 5 1,0 3 0,0 3-1,0 3 1,0 0 0,0 2-467,0-1 0,0 1 0,0 2 1,0-4-1,0-2 0,0 3 1,0-1-1,0 0 0,0-3 1,0-3-1,-2-4 0,-1-2 1,-3-3-3600,-2-2 1,3-2 3542,-5-2 0,1 1 0,-6-1 0</inkml:trace>
  <inkml:trace contextRef="#ctx0" brushRef="#br0">25134 5727 8152,'-15'1'0,"1"4"414,-1 4 1,6 4 0,1 3 0,1 3-1,4 5 1,2 4 0,2 0 0,4 1-1,5 0 1,4 0 0,4-2 0,1-3-1,-2-5 180,-1-3 1,-1-3 0,-1-4 0,1-4 0,-1-3 0,0-4 0,1-3-1,-1-4 1,0-6 0,1-4 0,1-5 0,1-3-2908,3-2 0,0-6 2313,0-3 0,2-4 0,7-1 0</inkml:trace>
  <inkml:trace contextRef="#ctx0" brushRef="#br0">27536 5396 8126,'10'-15'747,"-1"1"1,-4 4-1,5 2 1,1 2-1,0 4-338,-1 5 0,-4 7 0,-6 8 0,0 2 0,0 3 0,0 2 0,0 3 0,0 2 1,-1 2-1,-3 1 0,0-1 0,0-1 0,3-2 0,1-1-907,0 1 0,-5 0 1,0-2-1,0-3 1,1-3-1,-3-2 0,1 0 1,-2-1 497,0-2 0,-8-2 0,-7 1 0</inkml:trace>
  <inkml:trace contextRef="#ctx0" brushRef="#br0">27407 5727 8108,'-15'0'461,"6"1"1,1 4 0,1 4 0,4 4 0,2 3 0,1 2 0,0 1 0,0 0 0,1 0 0,4 2 0,5 0 122,2 0 0,-2 0 0,0-4 1,1 1-1,2-4 0,3-3 0,1-1 1,2-1-1,-1-1 0,-2-1 0,0-4 1,3-1-1,5-4-624,3-3 0,2-3 0,0-6 0,-1-2 1,1-2-1,2-2 0,1-3 0,3-2 1,0-3 39,0 0 0,5-8 0,-3 0 0</inkml:trace>
  <inkml:trace contextRef="#ctx0" brushRef="#br0">19566 7899 8475,'-2'-19'0,"-1"-2"270,-2-1 0,-4 4 380,4-1 0,-1 5 1,2 6-1,0 8 1,0 9-1,3 9 0,1 7 1,0 7-1,0 8 1,0 8-1,0 8 0,0 7 1,0 4-1,0 6-505,0 7 1,-2-37-1,-1 1 1,0 1 0,0 1-1,-1 2 1,1 1 0,-1 4-1,0 1 1,1 4 0,0 1-1,-1 2 1,1 1 0,1-1-1,1 0 1,0-3 0,1 0-1,-1-2 1,2-1 0,-1-2-1,0 1 1,-1-3 0,2 0-1,-1-2 1,1-2-507,1-4 0,1-1 1,3 33-1,6-8 1,-3-5-1,1-4 0,-1-5 1,-1-7-1,0-4 1,-1-6-1,-1 0 0,-1-5 1,0-2-1,-1-5-5777,0-5 6138,-3-3 0,6-20 0,1-6 0</inkml:trace>
  <inkml:trace contextRef="#ctx0" brushRef="#br0">19336 7597 8641,'-15'-27'0,"3"3"357,2 5 0,4 7 1,7 3-1,4-1 1,5 2-1,6 2 1,6 1-1,7 0 1,3 0-1,3 1 1,3-1-1,4 2 1,-1 1-215,-2 2 1,4-2-1,-3-1 1,3-1-1,-3 0 1,-3 3-1,-5 1 1,-2 0-1,-1 0 1,0 0-1,-1 0 1,1 0-1,0 0-252,0 0 0,-1 0 0,1 0 1,-2 1-1,-3 3 0,-4 2 0,-4 2 1,-2 3-1,-1 2 0,-4 1 1,-4 2-1,-3 3 0,-2 7 329,0 6 0,0 0 0,-2 6 0,-1 2 0,-3 3 0,-1 5 0,1 7 1,1 4-1,0 5 0,0 3 0,2 7 0,2-34 0,-1 1 0,0 3 0,1 2-137,-2 1 0,1 2 1,-1-2-1,1 0 1,1 1-1,1 1 1,-2 1-1,0 1 1,0 2-1,0 0 1,0-1-1,0 1 0,1-1 1,1-2-1,0-2 1,0-1-1,0-3 1,1 0-1,1-3 1,0-1-1,4 37 1,2-5-1,3-5-54,2-5 0,1-2 0,-1-3 1,-2 1-1,-1-1 0,1 1 0,2-1 1,1 1-1,-1-1 0,-2 1 0,-3 0 1,-1-3-1,-4-2 0,0-5-98,2-3 1,-4 0 0,4 1 0,-3 0 0,-1-4 0,3-7 0,0-6 0,0-3 0,-3-4 0,-1-1 0,0-4 0,0-1 336,0-1 0,-6-7 1,-2-2-1,-2-1 1,1 0-1,-3-2 1,0-2-1,-4-1 1,-2 0-1,-3 0 1,-1 0-1,-4 0-22,-1 0 0,-10 0 1,-4 0-1,-7 0 1,-3 0-1,-4 0 0,-2 0 1,-4 0-1,-1 0 1,3-1-1,4-2 1,7-2-1,4 0-1401,0-1 0,9 2 0,6-4 0,9 0 0,4 0 1155,1-3 0,1-1 0,-1-3 0</inkml:trace>
  <inkml:trace contextRef="#ctx0" brushRef="#br0">22199 7496 8337,'0'-43'0,"0"2"322,0 2 1,0 6-1,-2 10 1,-1 10-1,-3 12 1,-1 10-1,1 11 1,1 10-1,0 12-120,0 9 1,1 11 0,4 8 0,0 10 0,0-35 0,1 1 0,0 3 0,1 0 0,1 2 0,1 0 0,-1 3 0,2 1 0,1 4 0,1 2 0,0 6 0,1 2 0,2 4 0,-2 1 0,-1 3 0,-1 1 0,-2-1 0,0 1 0,-2 0 0,1-1 0,-1-1 0,0 0-192,0-1 1,0-1-1,-2-3 1,0 0 0,-2-5-1,0-1 1,-1-6 0,0-3-1,0-5 1,0-3 0,-1-3-1,1-2 1,1-2 0,-1 0-1,-1 34 1,-1-8 0,2-8-1,1-6 1,2-4 0,-2-4-1,-1-5-483,-2-6 0,1-10 1,2-5-1,-3-5 1,-4-4-1,-2-7 1,-1-8-1,4-9 1,0-12-3471,0-10 3942,5-9 0,-10-26 0,5-2 0</inkml:trace>
  <inkml:trace contextRef="#ctx0" brushRef="#br0">22084 7784 8256,'0'-46'0,"0"2"0,-2 8 225,-3 4 1,4 9 0,-3 6-1,8 6 1,5 4 0,6 2-1,4 1 1,5-1 0,3 0-1,3-1 1,5-1 0,7-1 19,4 0 1,9 0 0,-4-1-1,2 2 1,-1 2 0,0 1-1,-4 0 1,-7 3 0,-4 1-1,-5 0 1,-2 1 0,-3 3-1,-3 0-216,-4 0 0,0-1 0,-1 0 0,1 2 1,-1 0-1,0-1 0,-1 3 0,-2 1 0,-4 5 1,0 4-1,-3 7 0,2 5 0,1 3 1,-3 3 174,-4 2 0,1 6 0,-1 7 0,-2 1 0,-1 5 0,-2 4 0,0 8 1,0 5-1,-2 7 0,1-37 0,-1 0 0,0 2 0,-1 0 0,2 1 1,-1 1-1,1 1 0,1 1 0,-1 3 0,2 2-112,-1 3 1,0 1 0,-1-4 0,2 1 0,-1 1 0,1-1 0,1-1 0,1 0 0,1-1 0,0 1 0,1 0 0,0 0 0,-1 2 0,1-1 0,0-1 0,0-1 0,-1-2 0,1-1 0,0-4 0,0-1 0,0-3 0,-1 0 0,1-1 0,0 0-103,0 1 0,0-1 1,-1 33-1,4-4 1,0-3-1,0-3 0,4 2 1,-1-4-1,0-1 1,-3-7-1,0-4 0,-2-7 1,1-2-1,-4 1 269,-1-1 0,-2-5 1,0-14-1,-2-3 1,-3-6-1,-4-7 0,-4-4 1,-2-2-1,-1-2 1,-3-2-1,-5-6 1,-5-3-1,-4-3-275,-5-3 1,-6-3 0,-4-9 0,-6-2 0,-5-4 0,-3 0 0,1 2 0,2 1 0,1 1 0,-1-1 0,0 1 0,0-1-3009,3 2 1,3-3-1,-1 0 3024,1-2 0,-13-1 0,30 16 0,-1 0 0</inkml:trace>
  <inkml:trace contextRef="#ctx0" brushRef="#br0">20156 6388 12180,'-35'0'0,"-4"2"380,-2 3 0,4 9 1,2 10-1,1 5 1,1 6-1,1 7 1,3 4-1,6 0 1,7-1-401,5-2 1,7-1 0,-4-4-1,1-4 1,6-5 0,2-5 0,6-7-1,1-4 1,4-5-54,6-2 0,-2-7 0,5-7 0</inkml:trace>
  <inkml:trace contextRef="#ctx0" brushRef="#br0">20012 6273 8798,'13'15'0,"-2"1"0,-3 3 265,-2 5 0,5 9 0,-1 6 1,3 2-1,3 4 0,1 1 1,4 2-1,0-1 0,1-2 1,1-4-1,2-3 0,1-4 1,-2-4-1,-3-2-1249,-1-4 1,-5 3 0,-1-5 1046,-7 1 0,-6 4 0,-1-5 1</inkml:trace>
  <inkml:trace contextRef="#ctx0" brushRef="#br0">19954 6691 11318,'-14'-20'361,"0"1"1,6 0 0,3 5 0,3-1 0,4 2-1,3 2 1,4 3 0,4 2 0,1 3 0,2 1-281,4 2 1,2 0-1,7 0-92,-1 0 0,8 6 0,0 2 0</inkml:trace>
  <inkml:trace contextRef="#ctx0" brushRef="#br0">22673 6633 8758,'-4'-26'505,"-1"-2"1,0-3 0,5 7 0,2 7 0,1 7 0,3 10 0,1 10-339,-1 7 0,0 6 0,-2 5 1,0 3-1,0 1 0,-3 1 1,1 1-1,1-1 0,2 1 1,-2-2-1,-1-2 0,-2-1 0,1 0 1,2 0-1,2-2-167,-2-3 0,5 9 0,0-2 0</inkml:trace>
  <inkml:trace contextRef="#ctx0" brushRef="#br0">22731 6575 8449,'14'-19'459,"1"0"0,4-5 0,2 5 1,1 0-1,4 0 0,1-1 1,2 4-1,-1 4 0,0 4 1,-4 1-1,-5 6 0,-5 4-406,-4 6 0,-4 6 0,-7 4 0,-6 5 0,-6 3 0,-6 2 0,-2 0 0,-1-1 0,1 0 0,0-3 0,4-2 0,2-3 0,4-2 0,3-2-512,2-2 0,1 1 1,7-1-1,4-1 0,7-2 1,6-3-1,3-2 0,4-1 1,1 0-1,2 1 0,-2 1 1,-1 1 841,-2 0 0,-7-3 0,1 4 0,-7 2 0,-6 2 1,-4 3-1,-2 2 0,-4 1 0,-6-1 0,-7-2 1,-6-2-1,-3 0 0,-2-1-644,1-3 0,0 1 0,3-6 0,2-2 0,3-2 0,2-1 261,2 0 0,2 0 0,-1 0 0</inkml:trace>
  <inkml:trace contextRef="#ctx0" brushRef="#br0">25249 7539 8290,'0'15'316,"0"-4"0,0 3 0,0 9 0,1 9 0,3 13 0,0 12 0,1 13 0,-2-29 0,-1 0-153,0 3 0,1 1 1,0 2-1,0 1 0,-1 3 1,-1 0-1,2 2 1,-1 0-1,0 1 0,-1 2 1,1 1-1,-1 1 1,1 1-1,0 0 0,0 2 1,0 0-1,0 0 0,0-1 1,-1 1-1,-1 0 1,0-3-1,0 1 0,0-2 1,0 1-1,0-3 1,0 0-1,0-1 0,0-1-95,0-4 1,0 0 0,0-3 0,0-1 0,0-2 0,-1 0 0,-1 0 0,-1 0-1,-2-1 1,0 0 0,-6 34 0,0-9 0,1-7 0,1-6 0,1-1 0,3-1-1,3 0 1,2-4 0,0-5-1070,0-5 1,0-3 0,0-8-1,0-3 1,0-8 0,0-11 1000,0-14 0,0-23 0,0-13 0</inkml:trace>
  <inkml:trace contextRef="#ctx0" brushRef="#br0">25090 7583 8274,'0'-29'0,"0"2"0,2 3-613,3 4 764,3 4 0,13 4 0,3 1 1,3 1-1,3 0 0,4 2 1,4 4-1,5 0 0,4 1 1,1-2-1,-2 2 0,-3 2 1,-3 1-1,-3-2-20,-2-3 0,-3 4 0,-8-4 0,-5 3 1,-3 1-1,-2-3 0,1 0 0,-1 0 1,-1 4-1,-2 4 0,-3 2 0,0 4-48,0 6 1,-5 0-1,4 8 1,-2 1 0,-1 4-1,0 4 1,-1 4 0,0 3-1,2 2 1,0 4 0,-1 4-1,1 6 1615,-2 4-1599,5 6 0,-4 7 0,4 4 0,0 3 0,-5-38 0,0-1 0,0 1 0,0 1 0,0 1 0,-1 0 0,1 0 0,-1 0 0,0 1 0,1-1 0,-1 1 0,-1 0 0,0 2 0,0 0 0,-1 1 0,0 0 0,0 1 0,0 0 3,0-3 0,0 0 0,0 2 1,0-1-1,0-2 0,0 1 0,-1-1 1,0-1-1,0 0 0,-1-1 1,-1-2-1,-1-1 0,-2 35 0,0-6 1,2-5-1,3-2 0,-1-1 1,-1-3-72,-2-4 1,0-6 0,5 5 0,0 1 0,0 2 0,2 0 0,1-2 0,2-2 0,-2-3 0,-1-3 0,-1-1 0,3-3 0,0-4-4,0-4 1,-3 3 0,-2 1 0,-3 2 0,-2-3 0,0-9 0,-2-7 0,0-6-1,-4-6 1,0-4 0,-3-5 303,1-5 0,4 2 1,1-7-1,-3-1 1,-2-2-1,-4-1 1,-2 0-1,-3-2 0,-2-2 1,-4-1-1,-3 1 1,-3 1-1,-4-1-644,-5-1 1,1-2 0,-5 4 0,4-4 0,4 0 0,2-1 0,0-1 0,3-2-1,6-3 1,8 0 0,5-3 0,2-2 0,1-6 311,3-2 0,10-9 0,8-1 0</inkml:trace>
  <inkml:trace contextRef="#ctx0" brushRef="#br0">27148 7683 8842,'-7'-65'0,"-1"4"0,0 8 308,4 10 0,-4 13 0,-2 12 0,-3 7 0,-3 6 0,-1 4 1,-4 2-1,-3 6 0,-5 9 0,-3 11 0,0 9 0,3 8 0,5 4 30,5 4 0,3 4 1,3 2-1,4-1 1,4-1-1,3-1 1,4-4-1,3-2 1,6-2-1,8-4 1,8-5-1,7-6 0,3-5-275,3-3 1,3-6 0,3 0 0,2-6-1,-1-4 1,-1-1 0,2-4-2404,5-1 0,3-2 2340,1 0 0,1-7 0,-1-1 0</inkml:trace>
  <inkml:trace contextRef="#ctx0" brushRef="#br0">17926 10475 30405,'-27'-10'89,"3"0"1,3 6 0,10-4 0,6 1 0,11 4 0,10 3-1,10 3 1,7 2 0,11 0 0,10 0 0,8-1 0,7 0 38,0-3 0,1-1 1,5 0-1,4-1 1,-1-3-1,-1 0 0,-7 0 1,-8 1-1,-9 0 1,-10-2-1143,-8 2 1,-28 6 0,-14 2 0,-10-2 836,-9-1 1,-1-15-1,-2-3 1</inkml:trace>
  <inkml:trace contextRef="#ctx0" brushRef="#br0">18501 10230 24638,'-14'-5'0,"1"-1"132,4-2 1,2 6-1,10 2 1,5 8 0,8 5-1,7 1 1,5 1 0,6-2-1,3-2 1,1-2-135,-1 3 1,3 0 0,-8 3-1,-3-1 1,-5 1 0,-5 1 0,-6 1-1,-9 4 1,-10 3 0,-13 5 0,-15 6-1,-11 5 1,-7 5-4,-4-1 1,-2 7 0,1 1 0</inkml:trace>
  <inkml:trace contextRef="#ctx0" brushRef="#br0">20947 10158 17718,'-37'0'98,"4"0"-50,2 0 0,9 0 0,4 2 0,7 2 0,6 6 0,5 3 0,8 0 1,12-2-1,13-3 58,12-2 0,12 1 1,12-4-1,6 2 0,-34-4 1,0 1-1,0-1 0,1-1 1,0 1-1,-1-2 0,1 2 1,-1-2-1,2 1 0,-1-1 1,1-1-1,-1 1 1,34-4-1,-10 0 0,-13 0 1,-9 0-1,-8 1-1112,-12-3 1,-12 6 0,-16-4 947,-6 3 0,-9-4 0,-4-2 0</inkml:trace>
  <inkml:trace contextRef="#ctx0" brushRef="#br0">21609 9928 17320,'-5'-15'36,"0"1"1,2 6 0,8 5 0,6 6 0,5 7-1,3 2 1,-1 4 0,-2 2 0,-2 3 0,1 0-1,-3 1 1,-2 0-138,-5 4 0,-4 1 0,-2 2 0,-6 0 0,-7 1 0,-8 2 0,-7 3 51,-5 2 0,-3 8 0,-6 6 0</inkml:trace>
  <inkml:trace contextRef="#ctx0" brushRef="#br0">24011 10374 27810,'0'-14'-186,"0"-1"0,2 2 1,4 4-1,9 2 1,9 3-1,9-1 1,11 2-1,8 1 1,9 0-1,8-1 588,6-2 0,-2 1 1,6 4-1,-4 0 1,-5 0-1,-9 0 1,-10 0-1,-8 0 0,-4 0 1,-7 0-1,-7 0 1,-7 1-4788,-7 4 3962,-5-3 0,-18 4 0,-4-6 0</inkml:trace>
  <inkml:trace contextRef="#ctx0" brushRef="#br0">24774 10144 23491,'6'-7'102,"6"7"0,5 7 1,7 2-1,3 1 0,4 3 1,1 3-1,1 4 1,-2 1-1,-6 2 0,-6-3-656,-3 1 1,-9 5-1,-9-1 1,-12 7-1,-15 5 1,-16 3 579,-16 3 1,26-20 0,-2 1 0,-6 4 0,0 1 0</inkml:trace>
  <inkml:trace contextRef="#ctx0" brushRef="#br0">19911 12676 25340,'-14'-6'0,"-1"-2"-295,1 0 125,0 1 0,6 9 0,3 3 0,3 4 0,2 6 0,2 4 1,1 5-1,3 3 0,1 2 0,1 0-13,0-1 1,0 3-1,3 1 1,-3 1 0,0-1-1,0-1 1,2-4 0,-2-2-1,-2-2 1,-1-1 0,0-1-294,-2 0 0,-2-2 1,-1-5-1</inkml:trace>
  <inkml:trace contextRef="#ctx0" brushRef="#br0">19810 12431 11281,'0'-27'0,"2"2"756,3 1 0,1 6 0,7-1 0,0 3 0,3 3 0,1 4 1,6 4-1,4 2 0,7-1 0,4 0 0,7-1 0,6 0 1,5 0-98,1 2 0,-4-3 0,1-1 0,2 1 0,0-1 0,-5 3 0,-4-1 0,-6 0 0,-2 2 0,-7 0 0,-7-1 0,-6 0-919,-3 0 0,-3 4 0,-2 5 0,-3 5 0,-1 3 0,-4 3 0,-1 3 0,-2 5 0,0 3 0,0 2 0,0 1 0,0 2 0,0 3 147,0 2 0,0 0 0,0 3 0,0-2 0,0 0 0,0 2 0,0 0 0,0 2 0,0-4 0,0 1 0,0-3 0,0 4 0,0 2 108,0 1 1,0-4-1,-2-3 1,-1-1 0,-4-3-1,-1-1 1,-3-4 0,-2-3-1,-1-5 1,0-3 0,-1-3-1,1-2 1,-2-3 426,-3-1 0,1-3 1,-6-4-1,-1-1 1,-1-2-1,0-5 0,1-4 1,-4-4-1,-3-1 1,-1-4-1,-1-3 1,0-2-1,2 1-810,2 1 1,-3 1 0,-1-2 0,2 3 0,2 2 0,1 6 0,2 3 0,1 1 0,4 1 0,1 1 0,3 1-1,2 4 1049,2 1 1,6 9 0,2 1 0</inkml:trace>
  <inkml:trace contextRef="#ctx0" brushRef="#br0">21077 12359 28156,'1'-12'-298,"4"2"1,6 4 0,11 6 0,9-2 0,6-1 0,7-3 0,8-1 0,5-1 0,4 0 551,1-3 1,-1 3-1,-8 0 1,-5 0-1,-5 2 1,-6-1-1,-9 4 1,-5 0-1,-4 0 1,0-1-1,-3 6 1,-5 6-1,-6 6 1,-3 4-556,-2 1 0,0 12 0,0-1 0,0 5 0,0 5 0,0 3 0,0 4 1,-2 2-1,-1 1 0,-2-1 0,0-1 0,0 0 0,1 0 178,0-2 0,3-6 0,1-3 0,0 0 1,0-2-1,0 0 0,0-3 0,0-3 0,1-3 1,3-2-1,0 1 0,0 2 0,-4 1 185,-5-4 1,2 1 0,-7-4 0,-1 0 0,-2-1 0,-3-4-1,-1-3 1,-4-5 0,-2-1 0,-4-4 0,-3-2 0,-5-1 0,-1 0 163,1 0 0,-5-6 0,2-4 0,-4-2 0,1-3 0,1 1 0,3-2 1,0-2-1,2-2 0,0-1 0,5-2 0,2 3-4081,5-1 2838,5-5 1,-1 10-1,9-3 1,5 3 414,4 2 0,7-1 1,2 1-1</inkml:trace>
  <inkml:trace contextRef="#ctx0" brushRef="#br0">22659 12633 11209,'0'-29'0,"2"0"0,4 2 1192,8 3 1,2 10 0,8 9 0,2 3 0,1 2 0,2 0 0,1 0-540,4 0 0,3 13 0,6 3 1</inkml:trace>
  <inkml:trace contextRef="#ctx0" brushRef="#br0">24328 12633 28083,'35'-35'132,"3"-4"1,4 6-1,1 6 1,0 11 0,1 9-1,-3 7 1,-1 5-1,-3 3 1,-4 2 0,-4-1-1,-5 2 1,-1 2-575,-1 2 1,8 5 0,7 3 0</inkml:trace>
  <inkml:trace contextRef="#ctx0" brushRef="#br0">26558 12690 22915,'47'-5'0,"0"-1"0,-2-1 0,0-2 0,-2 0 0,0 1 151,0-1 0,0 2 0,1 1 0,0 2 1,5 6-1,0 2-63,-1 3 1,0 1-1,3 1 1,0 3-1,3 2 1,1 0-1</inkml:trace>
  <inkml:trace contextRef="#ctx0" brushRef="#br0">25436 9957 6051,'0'-16'0,"1"0"0,4 0 893,5 3 1,-2 3 0,1 1 0,3 4 0,0 3 0,4 1 0,2-2 0,1-2 0,0 0 0,2 0-415,3 0 1,-2-6 0,2 3-1,2 0 1,1 2 0,0 1 0,-3 0-1,-3 0 1,-2 1 0,0-1 0,-4 2-1672,-9 1 1,-9 7 1387,-16 0 1,-4 6 0,-5-3 0</inkml:trace>
  <inkml:trace contextRef="#ctx0" brushRef="#br0">25652 9971 29219,'-5'-14'29,"0"-1"1,-1 6 0,1 1-1,-5 1 1,-3 4 0,-1 3 0,-2 5-1,-3 6 1,-5 5 0,-3 5 0,-4 1-1,-1 4-349,-1 1 1,-7 2-1,1 1 1,-1 2 0,2 2-1,5-2 1,4 0-1,5 0 1,5 1 0,4-1-1,6-1-817,4-3 1,10 1 0,3 0 0</inkml:trace>
  <inkml:trace contextRef="#ctx0" brushRef="#br0">25465 10374 21821,'-15'-6'0,"2"-4"0,2-1 171,2 1 1,-3 4 0,-5 7-1,-4 4 1,-1 6-305,-4 7 1,-8-2-1,-2 5 1</inkml:trace>
  <inkml:trace contextRef="#ctx0" brushRef="#br0">24414 9525 12541,'-14'-29'0,"0"0"43,-1 1 400,7 12 1,2-3 0,7 11 0,4 0 0,5 3 0,4 3 0,7 4-1,6 1 1,7 2 0,2 0-191,4 1 0,7-5 0,2 4 0,1-3 0,-1-2 0,-2 0 0,-1 0 0,-1-2 1,-2-1-1,-8-2 0,-8 2 0,-7 2 0,-6-1-1395,-4-3 1127,-4 4 1,-6-6-1,0 7 1</inkml:trace>
  <inkml:trace contextRef="#ctx0" brushRef="#br0">24774 9266 16603,'-13'-14'0,"2"1"554,1 3 1,9-1 0,1 6 0,9 2 0,9 1 0,6 2 0,5 0 0,3 0 0,3 2 0,0 3-568,0 4 0,-1 4 0,-4 2 0,0-1 1,1 0-1,-6 2 0,-2 2 0,-7 1 1,-5 0-1,-6 2 0,-7 2 0,-9 0 1,-13 1-295,-11 2 0,-18 8 0,-6 4 363,-5 4 1,28-21 0,-2 1 0,-1-1 0,-1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5185 5959 8267,'-14'0'1609,"6"-7"-1127,-5 6 0,13-11 1,0 8-1,8 1 1,5 1-1,3 0 0,3-1 1,5-2-1,3 2 1,3 2-1,2 1 1,1 0-1,1 0 0,-1 0 1,2 0-1,0 0-470,0 0 1,-1 0 0,-6 0-1,1 0 1,0 0 0,-2 0-1,-4 0 1,-3 0 0,-4 0-1,-5 0-4272,-7 0 1,-7 6 4259,-16 4 0,-3 2 0,-7 3 0</inkml:trace>
  <inkml:trace contextRef="#ctx0" brushRef="#br0">5185 6245 8720,'-12'10'0,"0"-2"615,3-2 1,7 5 0,4-3 0,9 0 0,8-3 0,3-4 0,5-1 0,4 0 0,2-1 0,0-2-16,2-2 1,-3-5 0,5 5-1,-2 1 1,-3-3 0,0-1-1,-2 0 1,0 2 0,-4 1 0,-4 1-1,-5 0 1,1 3 0,-1 1-4219,2 0 2200,-6 0 1,-2 1 0,-6 4 0,-2 5 1417,-1 2 0,-2 3 0,0-1 0</inkml:trace>
  <inkml:trace contextRef="#ctx0" brushRef="#br0">19007 1260 8342,'-15'-16'0,"1"-1"0,0-2 620,0 1 0,6 2 958,3 2-1297,3 6 1,4-3-1,3 6 1,4 2-1,4 1 1,1 1 0,2-2-1,3-2 1,7 2-1,4 1 1,3 2-1,1 0 1,1 0 0,3 0-1,5 0 3307,5 0-3566,-4-6 0,7 4 0,-5-3 0,4 4 1,1 1-1,1-2 0,-3-1 0,-4-2 1,-7 2-1,-4 1 0,-6 2 0,-4 0-3320,-3 0 1,-4 2 3297,-7 3 0,-4 3 0,-6 6 0</inkml:trace>
  <inkml:trace contextRef="#ctx0" brushRef="#br0">19565 1203 8342,'-14'16'311,"0"3"1,-1-3 0,1 5 0,1-1 0,2 4 0,3 5 0,0 4 0,2 4 0,0-1 0,2-2 0,3-2 0,1-2 0,1 2-208,4 0 0,-3-12 0,4 6 0,-1-6 0,1 0 0,1-3 0,-1-1 0,-3-2-104,-1 1 0,4-1 0,2 0 0</inkml:trace>
  <inkml:trace contextRef="#ctx0" brushRef="#br0">20296 1074 8413,'-8'-14'422,"-5"4"0,4 2 0,-6 3 0,-2 9 0,-4 8 0,0 11 0,-1 5 0,1 6 0,-1 5 0,1 6 0,2 3 0,5 0 0,5-1 0,2 1-460,4-2 0,1 2 0,4-4 1,3-4-1,4-3 0,4-7 0,1-3 1,1-5-1,-1-1 0,0-3 38,1-2 0,5-2 0,3 0 0</inkml:trace>
  <inkml:trace contextRef="#ctx0" brushRef="#br0">20482 1332 8862,'-9'6'0,"-1"4"0,0 3 0,1 1 147,-1 0 1,6 7 0,-4 4 0,1 6 0,4 2-1,1-1 1,2-2 0,0-1 0,0-1 0,0-1-1,2-3 1,1-5 0,4-4-67,1-6 1,-4-2 0,4-9-1,-1-3 1,-3-4 0,3-6-1,2-4 1,4-6 0,1-5-1,1-4 1,-1 1 0,2-1 90,3 1 0,-3-1 0,3 6 0,-3-1 0,-2 2 1,2 3-1,2 5 0,1 5 0,-2 4 0,-1 7 0,-3 8 1,-2 9-171,-1 8 1,-7 6 0,2 0 0,-4 2 0,-1 2 0,0 2 0,0-3-1,0-2 1,0-3 0,0-3 0,0 1 0,0-1 0,0-4-4464,0-3 4461,0-2 0,-6 7 0,-2 1 0</inkml:trace>
  <inkml:trace contextRef="#ctx0" brushRef="#br0">21084 1131 8719,'14'0'0,"2"2"398,3 3 0,-3-2 1,3 8-1,-3 3 1,-2 5-1,1 5 0,-3 7 1,-1 5-1,-3 6 1,-1 2-1,-4 2 1,-1 2-1,-4-2-346,-3-1 1,2-2-1,-7-2 1,-1-3 0,-1-4-1,-4-6 1,-2-2 0,-1-2-53,2 1 0,-6-4 0,1 0 0</inkml:trace>
  <inkml:trace contextRef="#ctx0" brushRef="#br0">21685 1375 10335,'10'-16'0,"1"-2"0,3-1 0,4 2 411,-1 1 1,4 3-1,-2 2 1,0 3-1,0 2 1,0 3-1,0 1 1,0 2 0,1 0-1,-3 2 1,-1 2-1,-2 6 1,-1 3-1,-2 1-3193,-1 0 2782,-7 1 0,-3 5 0,-8 3 0</inkml:trace>
  <inkml:trace contextRef="#ctx0" brushRef="#br0">21685 1575 8109,'0'-14'484,"7"4"1,2 3 0,4 0 0,1 4-1,2 1 1,3 2 0,5 0 0,3 0-1,2 0 1,-1 0 0,3 0-128,2 0 0,-3 0-357,4 0 0,2 7 0,1 1 0</inkml:trace>
  <inkml:trace contextRef="#ctx0" brushRef="#br0">22745 1203 8251,'6'-16'0,"4"-1"244,3-3 1,3-3-1,3 2 1,5 0-1,4 0 1,4 6-1,3 2 1,2 5 0,2 1 81,3 4 0,1 2 0,-2 2 0,-1 4 0,-5 5 0,-5 2 0,-7 3 0,-8 1 0,-5 1 0,-4 4 0,-1 1 0,-3 4 0,-7 1 0,-9 3 0,-9 3-519,-7 5 0,-3-1 0,-7 0 0,2-1 0,0-1 0,-1 0 0,3-1 0,1-2 0,3-2 0,3-5 0,5-2 1,7-6-1,4-1 527,4-2 1,7-6 0,2-3 0,8-3 0,5-2 0,1 0 0,0 0 0,2 0 0,2 0 0,2 0 0,1 0-294,0 0 1,4 0-1,-2-2 1,0-1-1,1-2 1,2 2 0,-1 1-1,1 2 1,-2 0-1,-1 0-41,0 0 0,4 0 0,-5 0 0</inkml:trace>
  <inkml:trace contextRef="#ctx0" brushRef="#br0">23504 1232 8575,'0'-15'396,"0"1"1,0 0-1,2 1 1,3 2 0,4 1-1,5 1 1,6-1 0,5 2-1,5 0 1,7 2-1,1-1 1,3 4 0,-1 2-1,2 1-116,-1 0 1,0-2-1,-2-1 1,-6-2-1,-4 2 1,-6 1-1,-3 2 1,-5 0-1,0 0 1,-1 2 0,-1 3-281,-4 4 0,-2 4 0,-7 1 0</inkml:trace>
  <inkml:trace contextRef="#ctx0" brushRef="#br0">23891 1275 8392,'-14'14'0,"1"0"0,2 1 293,1-1 0,2 7 0,-3 1 0,3 2 0,0 1 1,2 4-1,-1 3 0,3-1 0,-1 0 0,0-3 0,2 1 1,1 0-1,2-2-84,0-3 0,0 1-209,0-6 0,0 7 0,0-4 0</inkml:trace>
  <inkml:trace contextRef="#ctx0" brushRef="#br0">24679 873 8158,'-5'-19'0,"-1"2"0,-2 4 443,-4 7 1,0 11 0,-3 6-1,1 6 1,-2 9 0,-1 5-1,-2 8 1,1 2 0,2 2-1,2 2 1,1 1 0,2 2-1,3-1-411,2 3 1,1-6 0,5 4-1,0-5 1,0-3 0,1-4 0,4-1-1,5-4 1,2-4 0,3-5 0,-1-1-1,0-4 1,1-1-2972,-1-2 1,0-1 2938,1-3 0,-1-4 0,0-6 0</inkml:trace>
  <inkml:trace contextRef="#ctx0" brushRef="#br0">25037 759 8027,'0'-24'450,"0"0"1,1 7 0,3 1 0,0 11 0,-1 13 0,-1 9 0,-2 6 0,0 2 0,0 2 0,0 2-356,0 0 0,0-1 1,0-1-1,0-3 0,0-5 1,0-1-1,0-1 1,2-1-150,2-8 0,4-10 0,7-17 0,1-6 0,1-5 1,4-5-1,1 0 0,2 0 0,0 3 0,-2 2 1,0 3-1,-2 3 0,-3 6 266,-4 7 1,-2 0-1,2 8 1,-2 4 0,-3 9-1,-2 6 1,-3 4 0,-1 1-1,-2 1 1,0-1 0,0 0-1,0-2-342,0 2 0,0-6 0,0 5 1,0-5-1,0 0 0,0-1 1,-2 0 129,-3 1 0,-9 5 0,-8 3 0</inkml:trace>
  <inkml:trace contextRef="#ctx0" brushRef="#br0">24851 1289 8130,'-15'-2'0,"1"-1"0,1-3 601,4-2 1,2 3-1,9-3 1,4 2 0,7 3-1,6 1 1,2 2 0,1 0-1,0 0 1,4 0 0,2 0-1,4 0-377,2 0 1,-1-2-1,-4-1 1,-1-2 0,1 2-1,0 2 1,-1 1-1,1 0 1,-2 0 0,-3 0-1,-5 1 1,-3 2-225,-2 2 0,1 13 0,-1-2 0</inkml:trace>
  <inkml:trace contextRef="#ctx0" brushRef="#br0">25008 1575 6835,'-6'8'789,"6"-1"1,0-7-1,8 0 1,4 0-1,4 0 1,2 0-1,3 0 1,-1 0 0,1 0-1,-4 0-412,-1 0 1,-1 1 0,-1 2 0,0 4 0,-1 1 0,-3 3 0,-6 2-1,-4 1 1,-4 0 0,-6 1 0,-3-1 0,-1 2-762,0 3 0,-1-3 0,3 5 0,0-2 0,5 0 0,-1-2 0,1-1 0,1-1 0,4-3 0,5-2 210,7-5 0,4-4 0,4-1 0,2 0 0,1-1 0,1-3 1,1-2-1,4 0 174,5-1 0,-2-10 0,5 1 0</inkml:trace>
  <inkml:trace contextRef="#ctx0" brushRef="#br0">25724 1146 8867,'7'-8'488,"-4"1"0,6 9 1,2 3-1,2 6 0,0 6 1,-2 7-1,-1 3 0,1 4 1,0 2-1,0 5 1,-3 4-1,0 2-109,0 4 0,-5-4 1,2 4-1,-4-3 0,-2-4 1,-4-1-1,-4-4 0,-6-1 1,-2-3-1,-4-3 0,0-4 1,1-1-1,2 0-379,2-2 0,-4 6 0,-3-6 0</inkml:trace>
  <inkml:trace contextRef="#ctx0" brushRef="#br0">26369 1446 8539,'9'-23'0,"1"-1"0,1 1 0,2 4 545,1 5 0,0 4 0,1 1 0,1 4 0,1 4 0,4 1 0,0 0 0,1 0 0,0 0 0,4 1 0,-1 2 0,0 2 0,-1 0 0,2 0-640,1-1 1,-3 1 0,-2-5 0,-1 0 0,-4 0-1,-1 0 1,-2 0 0,1-1 0,-3-4 94,-2-5 0,3-9 0,-5-3 0</inkml:trace>
  <inkml:trace contextRef="#ctx0" brushRef="#br0">26884 1103 8430,'-14'0'273,"0"0"0,-1 0 0,1 0 0,0 1 0,1 6 0,2 5 0,1 7 0,-1 4 0,0 2 0,0 2 0,1 2 0,-1 1 0,0 4-88,2 4 1,-4-2-1,5 1 1,-2 0-1,1-2 1,-1 0-1,1-4 1,1 0-1,0-3 1,1 1-1,1 0 1,3-2-1,1-3-185,2-5 0,7 3 0,1 0 0</inkml:trace>
  <inkml:trace contextRef="#ctx0" brushRef="#br0">27472 1403 8117,'12'-33'434,"-2"0"0,1 1 0,-5 8 1,1 5-1,-1 3 0,-4 3 1,-7 4-1,-8 4 0,-6 3 1,-3 2-1,-4 2 0,1 3 0,-1 4-254,3 4 0,4 6 0,-4 2 0,1 1 0,1 3 0,1 3 0,2-1 0,2-2 0,3-1 0,2 1 0,2 1 0,-1-2 0,2-4-221,3 1 0,4-5 0,1 3 0,0-3 0,0-2 1,1 1-1,4-3 0,6-2 0,7-5 0,4-4 0,2-1 1,0 0-1,1 0-859,2 0 0,2 0 1,0 0-1,-1-1 1,3-2-1,0-5 1,3-4 899,-2-3 0,4-9 0,1 1 0</inkml:trace>
  <inkml:trace contextRef="#ctx0" brushRef="#br0">27744 1418 9800,'16'-24'0,"0"2"0,0 3 0,-4 4 0,-1 7 0,-4 8 345,-7 11 0,-7 4 0,-7 7 1,0 0-1,-1 1 0,3 2 0,1 1 1,1-1-1,0-3 0,1-1 0,1-2 1,0 0-1,2 0 1169,-1-1-1890,-4-2 0,8-7 0,-5 1 1,2 1-1,1 0 0,0-3 0,2-6 1,4-7-1,7-3 312,5-3 0,1-7 1,1-2-1,-1-3 0,2-2 1,2-2-1,2-2 0,1 0 1,1 1-1,-1-1 0,1 0 1,-1 2-1,0 4 0,-2 2 459,1 0 1,-4 10 0,3-2 0,-3 5-1,-1 5 1,-1 3 0,-1 5 0,-4 4-1,-2 4 1,-1 3-154,3 3 0,-2-3 0,-2 3 0,-4-3 0,-1-2 0,0 2 0,0 2 0,0 1 0,-1 0 0,-3 0 0,-2 0 0,0 0 0,-1 0-465,4 1 1,-3 3-1,1-3 1,2-1-1,1 0 1,2 0 0,0-2-1,0-1 1,0-1-1,2-1 1,3 0-1,4 1 223,4-1 0,14 0 0,3 1 0</inkml:trace>
  <inkml:trace contextRef="#ctx0" brushRef="#br0">7634 3380 11315,'0'-14'0,"0"0"0,0-1 0,0 1 350,0 0 1,0-1 0,-1 1 0,-4 0 0,-4 1 0,-4 3 0,-2 6 0,1 2 0,0 2 0,-2 0 0,-2 2-21,-1 2 0,-6 0 0,1 5 1,-1 2-1,-3 2 0,3 3 1,-2 1-1,1 4 0,-1 0 1,0 1-1,-1 0 0,1 4 1,1 1-1,4 1-239,1 1 1,-3 0-1,4-1 1,-1 1 0,0 0-1,4-1 1,1 3 0,2 0-1,-1 4 1,1 0 0,0 0-1,-1-1 1,1-1-1,0 2 17,-1 2 0,1 1 0,0 4 0,-1-3 1,1 0-1,1 0 0,2 3 0,2-1 1,-1-1-1,2-4 0,2 1 0,1-2-251,0 0 157,0 5 1,5-5 0,0 3 0,0-4 0,0-4 0,0 0 0,2 2 0,1 0 0,4-4 0,-1-2 0,2-1 0,-2 2 0,2 0 134,0-3 0,2 2 1,4-6-1,0 1 0,2 1 1,2 1-1,2 1 0,3-2 1,2-1-1,2-2 1,2 1-1,0 1-190,-1 0 0,1-2 1,-1-5-1,3 0 1,1 1-1,1-1 1,-1 0-1,-4-1 0,-2-2 1,-2-1-1,3-1 1,3 1-1,3-2-40,-1-2 0,-1-1 1,-1-5-1,3 0 1,4 0-1,1 0 1,-1 0-1,-2 0 1,-2-2-1,0-2 0,1-4 1,-2-2-1,-2 1-26,-1-3 1,-1-5-1,1-2 1,1 0 0,2 0-1,1-2 1,-1 0 0,-2-1-1,-1 0 1,1-4 0,2-1-1,2-1 33,-3-1 1,0-1 0,-3-2 0,1-3 0,-2 0 0,-3 0 0,-3 1 0,-2-1 0,0-3 0,-2-3 0,-1-2 0,-2 0 0,-1 0 177,-3 0 0,1 0 0,-5-2 0,1-1 0,-1-2 0,-3 2 0,-1 2 0,-2 1 0,0-2 0,-2-1 0,-3-2 0,-4 2 0,-4 0 28,-1-2 1,-2 2 0,-2-3 0,-1 3 0,0 4 0,-2 1 0,-1 1 0,-3 0 0,-1 4 0,-1 1 0,0 4 0,-3 6-158,-2 6 1,-8 3 0,1 3 0,-6 2 0,-4 3 0,-2 2 0,-3 2 0,-2 3 0,-1 2 0,1 3 0,3 0 0,6 0 0,2-3-324,2-1 0,7 2 1,2 1-1,4 3 1,3 1-1,1 1 0,4-2 1,1 2-1,4 0 1,1 3-1,3 2 1,2 3-1,3 3 281,2 5 0,-5 9 1,3 4-1</inkml:trace>
  <inkml:trace contextRef="#ctx0" brushRef="#br0">6302 5887 8352,'-14'-10'0,"0"1"0,-1-2 0,1-2 830,0-1 1,4-1 0,1 1-1,-1 0 1,2-1 0,5 3-402,6 2 1,5 2-1,8 5 1,3-2-1,5 2 1,5 0-1,3 0 1,1-2-1,0 2 1,1 1-1,-1 2 1,1 0-1,-1 0 1,0 0 0,-1 0-1,-1 2-296,-3 2 1,-6 0-1,-2 4 1,-5 0 0,0-1-1,-1 3 1,-1 0 0,-4-1-1,-4 2 1,-3 4-1,-5 2 1,-5 4 0,-7-1-387,-1 1 1,-6 3-1,-2-3 1,-3 1 0,-1 2-1,-1 0 1,0-2 0,1-1-1,1-4 1,1-1 0,4-1-1,1-3 1,4-1-339,1-1 567,8-7 1,-3 2 0,7-8-1,6-2 1,4 0 0,4 0 122,-1 1 1,3-1 0,5 5 0,4-2-1,-1-1 1,3-2 0,-1 2 0,2 2 0,0 1-1,0 0 1,1 1 0,1 4 0,-1 3 97,-1 0 1,-7 9 0,3-2 0,-5 2 0,0 2 0,-3 2-1,-2 1 1,-5 4 0,-4 1 0,-2 3 0,-4 2 0,-5 1-1,-2 1-37,-3 1 0,-5-5 0,-3 3 1,0-2-1,-1-4 0,-2-2 1,-1-3-1,-1-1 0,-1-3 1,0-4-1,2-5 0,2-4 1,2-3-620,3-2 0,1 0 1,6-2-1,2-3 0,3-4 1,1-5-1,4-4 0,2-3 1,2 1 458,4-1 0,9-4 0,9 2 0</inkml:trace>
  <inkml:trace contextRef="#ctx0" brushRef="#br0">7577 5672 8282,'0'-19'341,"0"0"1,0 0 0,2 4 0,1 1-1,2 0 1,-4 1 0,-4 5 0,-5 8-1,-1 8 1,-3 6 0,-2 4 159,-3 1 0,-4 11 0,3 1 0,-2 4 0,-3 6 0,0 3 0,-1 6 0,1 1 0,1 3 0,1 2 0,1 1 0,2 0 0,4 2-345,4 3 1,-1 8-1,5 8 1,0 0 0,-1 2-1,4-2 1,1 0-1,2-5 1,2-5 0,1-7-1,4-5 1,1-4 0,3 1-97,1-3 1,3 0 0,-1-7 0,-1 0-1,-2-2 1,-2-1 0,3-3 0,0-2 0,3-4-1,-1 0 1,0-4 0,1-2 0,-1-1-336,0 1 0,1-4 0,-1-2 0,-1-3 0,-2-1 0,-2-1 0,2-1 0,2-4 0,2-4-4067,-1-4 3454,0-1 0,-4-1 1,-1-4 887,2-4 0,2-11 0,1-2 0</inkml:trace>
  <inkml:trace contextRef="#ctx0" brushRef="#br0">7878 6245 8182,'-14'-5'0,"-1"1"0,1-1 439,0-2 0,1 4 0,2-5 1,3 0-1,3 2 0,7-2 0,6 2 1,6-2-1,3 1-30,3 1 1,5-4 0,-1 4 0,3 0 0,3-2 0,2 1 0,1 1 0,-1 3 0,-2 1 0,-1 2 0,-2 0-1,-1 0 1,-4 0 0,-1 2-512,-4 3 0,-6 2 0,-3 8 1,-1-1-1,-4 2 0,-3 2 1,-5 2-1,-5 1 0,-4 1 0,-3 0 1,-4 2-1,0-1 0,-1-3-151,0 1 1,3-5 0,-4 3 0,3-3-1,2-2 1,2-1 0,3-2 0,2-3-1,2-2 213,-2-2 1,11-3 0,4-1 0,8 0-1,2 0 1,2 2 0,3 1 0,5 2-1,3 0 1,0-1 0,-2 3 0,-2-1 258,-3 0 0,4 6 0,-5-3 1,-1 4-1,-4 1 0,-3 1 1,-3 0-1,-1 3 0,-4 1 1,-2 0-1,-2 0 0,-4 2 0,-6 1-35,-7 4 1,2-6-1,-4-1 1,1-3 0,-2-1-1,-1-1 1,-2-1-1,1-2 1,3-3 0,1-2-1,0-3 1,1-1 0,2-2-1254,2 0 586,6 0 1,-3-2-1,6-2 1,2-6 0,1-3-1,2-3 1,2-1 482,3-2 0,9-7 0,8 4 0</inkml:trace>
  <inkml:trace contextRef="#ctx0" brushRef="#br0">8551 6088 9087,'-14'-7'0,"1"-2"450,4-4 1,4 0 0,11 2 0,7 3 0,6 2 0,5 1 0,4 0 0,6-1 0,2-1-1,3 1 1,-1 1 0,0 0 0,2 1 0,0 0 0,-2 3-359,-5 1 0,-3-5 0,-2 0 1,-5 2-1,-3 2 0,-5 1 0,0 0 1,-3 1-1,0 2 0,-4 4-92,-2 1 0,-8 1 0,-6 6 0</inkml:trace>
  <inkml:trace contextRef="#ctx0" brushRef="#br0">8909 6088 8499,'-22'14'0,"4"0"0,6 2 1846,2 3-1530,1 3 1,-4 7-1,2 0 1,3 1 0,1 3-1,3 4 1,-1 1-1,0 0 1,2 1 0,1-1-1,2-2 1,2-1-1,1-1 1,2-2-431,-2-4 0,0 4 0,0-10 0,4 2 0,-1 0 0,2 0 0,-2-2 0,2-3 114,0-3 0,8-1 0,7-1 0</inkml:trace>
  <inkml:trace contextRef="#ctx0" brushRef="#br0">9410 6016 8200,'-14'-6'282,"0"-1"1,0-1 0,-1 8-1,1 10 1,0 7 0,1 7-1,0 5 1,2 4 0,-2 7 0,4 5-1,-1 4 1,4 3 77,-1 7 0,-2-1 0,4 4 1,2-5-1,1-3 0,2-3 0,2 0 1,3-2-1,4-1 0,4-7 0,1-6 1,1-4-1,-1-3-908,0 1 0,1-7 0,-1-3 0,0-3 0,1-1 0,0-3 0,3-2 548,1-5 0,0-4 0,-5-1 0</inkml:trace>
  <inkml:trace contextRef="#ctx0" brushRef="#br0">9754 5758 8542,'-12'-14'0,"0"1"0,4 2 489,2 1 0,-4 10 1,6 5-1,-1 13 1,0 7-1,0 4 1,2 1-1,2 2 1,1 1-1,0 1 1,0-1-1,0 0-467,0-1 1,0-1 0,0-4-1,0-2 1,0-3 0,0-1-1,0-7 1,0-7 0,1-14-155,4-9 0,3-6 0,6-6 0,1-3 1,-1-2-1,0-5 0,1-4 0,-1-1 1,0 0-1,2-1 0,2-1 0,2 2 1,1 7-1,0 4 246,-4 3 1,1 8-1,-1 7 1,2 8 0,-3 7-1,-3 7 1,-5 8 0,-2 5-1,-1 4 1,0 4 0,0 3 53,-2 1 0,-2 5 0,-1-4 1,0-2-1,0-2 0,0-1 1,0-1-1,2-1 0,1-1 1,2-4-1,-2 0 0,-1-1 1,-2 0-2762,0-4 0,0 4 2593,0-2 0,0 6 0,0-2 0</inkml:trace>
  <inkml:trace contextRef="#ctx0" brushRef="#br0">9568 6417 8442,'-10'-5'561,"1"0"0,7 1 0,2 4 1,8 0-1,7 0 0,4 0 1,5 0-1,4 0 0,4 0 1,3 0-1,0 0 0,2 0 1,-1 0-148,4 0 0,1-5 0,2 0 1,0 2-1,-1 1 0,-4 2 0,-3 0 1,-2 0-1,-1 0 0,-3 0 0,-5-1 1,-4-2-1,-2-2-4302,-2 2 1,-2 1 3887,1 2 0,-14 0 0,-2 0 0</inkml:trace>
  <inkml:trace contextRef="#ctx0" brushRef="#br0">10012 6861 7120,'2'-10'635,"1"1"1,2-2 0,-2-2-242,-2-1 1,4 4-1,0 1 1,-2-3 0,0 1-1,0 0 1,2 2-1,-2-2 1,-3-1 0,-4 3-1,-6 4 1,-3 2-427,-1-2 0,-2 3 0,-1-2 0,-4 4 0,-1 4 0,-4 6 0,1 4 0,-1 4 0,2 3 0,-1 1 0,-1 3 0,3 2-96,4 2 0,3 0 0,1-1 0,3 1 0,2-2 0,5-2 0,4-2 0,1-3 0,1-4 0,2-3 0,4-5 0,1-2 1,3-2 269,2-3 0,1-1 1,0-1-1,1-3 1,-1-2-1,0-2 1,1-3-1,-1-2 1,0-1-1,0 0 1,1-1-1,-1-1 1,0-1 832,1-2-798,-1 0 0,-1 4 1,-2 1-1,-1 0 1,-1-1-1,1 1 1,-1 0-1,1-1 1,-1 3 58,1 2 1,-7 5 0,2 10 0,-4 5-1,-1 2 1,0 4 0,0 2 0,0 2 0,0 3-1,-1 2 1,-2 2-231,-2 2 1,-2 1 0,4 4 0,-1 2 0,0 1 0,1-2 0,0-2 0,-2 1-1,2-1 1,1 1 0,2-1 0,0-3 0,0-4-815,0-7 0,0 1 1,0 0-1,0-3 0,0-4 1,2-8 807,3-10 0,3-13 0,6-4 0</inkml:trace>
  <inkml:trace contextRef="#ctx0" brushRef="#br0">10313 5543 8412,'1'-13'0,"3"2"326,0 2 1,8 1 0,-3-3-1,4 3 1,3 1 0,3 6-1,3 4 1,2 8 0,0 7 0,3 5-1,3 6 1,4 6 0,-3 6-1,0 7-3,-3 3 1,1 2 0,0 4 0,-2 2 0,-2 1 0,-3 4 0,-1 0 0,-3 1 0,-3-1 0,0 1 0,-2-1-1,-4-1 1,-4-2-288,-4-2 1,1-2 0,1 0 0,2 0-1,-3 1 1,-6-3 0,-4 0 0,-3-5 0,-1 1-1,-4-3 1,0-2 0,-2-4 0,1-3-200,-2-2 0,-2 0 1,3-5-1,-1-1 1,2-2-1,1-5 1,2-3-1,-1-4 0,1-1 1,0-3-1,1-2 1,2-3-2173,1-2 1,1 4 0,-6-5 2334,1-2 0,0 5 0,-1 0 0</inkml:trace>
  <inkml:trace contextRef="#ctx0" brushRef="#br0">11387 6446 8441,'-14'-23'-285,"-1"4"660,7-3 0,-4 6 0,4-3 1,-2 5-1,2 2 0,2 3-13,3-2 1,3 0 0,4 1-1,6 4 1,3 1 0,3-1-1,1-1 1,4 1 0,1 3-1,4-1 1,2 1 0,4-1 0,1 0-1,-2 3 1,-4 1 0,-3 0-608,1 0 0,2 0 0,0 0 1,-1 0-1,-4 0 0,-1 0 0,-4 0 245,-1 0 0,-2 0 0,1 0 0</inkml:trace>
  <inkml:trace contextRef="#ctx0" brushRef="#br0">11559 5959 8821,'-19'0'0,"0"1"0,1 2 326,2 2 1,4 6-1,0-1 1,4 4-1,1 5 1,0 7-1,1 6 1,3 6-1,1 3 1,2 2-1,2 0 1,1 0 0,2 0-378,-2 0 0,5-2 1,0-1-1,1-3 0,-1-1 1,0-1-1,0 0 0,2-3 51,-2-2 0,4-1 0,-4 0 0</inkml:trace>
  <inkml:trace contextRef="#ctx0" brushRef="#br0">12289 6130 8285,'-4'-23'307,"-1"-1"0,-2 6 1,4-1-1,-1 2 0,-1 1 1,0 0-1,-1 5 1,-2 3-1,-3 4 0,-2 3 1,-2 1-1,0 1 1,-3 6-113,-1 7 1,-5 7-1,3 8 1,1 1-1,-1 3 1,3 5-1,3 4 1,2-1-1,2 1 1,3-3-1,1 3 1,4-3-1,3 1 1,5-3-184,5-4 1,2-2 0,3-4 0,0-4 0,3-3 0,3-5 0,-1-2 0,3-2 0,-3-3 0,3-1 0,-1-4 0,2-2 0,0-1-1055,0 0 1,-7-6-1,4-2 1,-2-3 1041,0-3 0,6 3 0,-2-10 0</inkml:trace>
  <inkml:trace contextRef="#ctx0" brushRef="#br0">12633 6374 8179,'-5'-10'4309,"2"2"-4309,5 2 0,4 1 0,8 5 0</inkml:trace>
  <inkml:trace contextRef="#ctx0" brushRef="#br0">13077 5686 10528,'0'15'314,"0"5"1,0 3 0,0 5 0,0 1 0,0 1-1,0 2 1,0 2 0,0-1 0,0-1 0,0-2 0,0-5-1,0-2 1,0-6 0,0-1-492,0-1 0,0-9 0,0-6 0,2-8 1,1-6-1,3-6 0,2-3 0,3-4 1,2-4-1,1-2 225,1-5 0,-1 1 0,0 0 0,1 1 0,-1 1 1,0 0-1,1 5 0,-1 4 0,0 7 0,1 3 0,-1 3 1,0 4-1,1 4 0,-3 5 187,-2 5 1,1 8 0,-5 7 0,1 3 0,-1 2 0,-1 2 0,0 2 0,-1-1 0,0 1 0,-3-2 0,1-1 0,1-3-874,2 3 1,0-4-1,-5 2 1,1 0 0,2 0-1,2-2 1,-2 0 637,-1 1 0,-2 1 0,0 4 0</inkml:trace>
  <inkml:trace contextRef="#ctx0" brushRef="#br0">13091 6374 9195,'2'-8'763,"3"3"1,6 4 0,5 1 0,5 0 0,1 0 0,3 0 0,4 0 0,3 0 0,1 0-878,-1 0 1,3 0 0,-2 0 0,-1 0-1,-1 0 1,-4 0 0,-2 1 0,-3 4 113,-1 5 0,-2 2 0,-5 3 0</inkml:trace>
  <inkml:trace contextRef="#ctx0" brushRef="#br0">13263 6589 8089,'-14'0'2287,"0"0"-1625,-1 0 1,9 0 0,6 0-1,8 0 1,5 0 0,1 0-1,0 1 1,1 3-756,-1 0 1,-1 8 0,-4-3 0,-4 4 0,-3 1 0,-2 0 0,0 1-1,0-1 1,0 0 0,-2 1 0,-1-1 0,-2 0-306,2 1 0,1-1 1,2 0-1,0 1 1,0-1-1,2 0 1,1 1-1,3-3 1,2 0-1,2-3 1,0 1 715,-1-2 0,-1 4 1,3-2-1,-1 3 0,-1 1 1,-1 0-1,-3 1 0,-3-1 1,-4-1-1,-3-2 0,-4-2-387,-4 2 1,3-3 0,-1 0 0,-3 0 0,-4-1 0,1-1 0,1-3-1,2-1 1,-1-2 68,1 0 0,0-6 0,-1-2 0</inkml:trace>
  <inkml:trace contextRef="#ctx0" brushRef="#br0">13765 5586 8123,'14'-28'337,"0"-1"0,1 8 0,-1 7 0,0 7 0,1 7 0,-1 5 1,0 6-1,1 7 0,0 7 0,3 7 0,3 8 0,-1 6 1,3 8-1,-3 5-28,1 3 0,3 7 0,-5-1 0,0 7 1,-9-35-1,-1 1 0,0 1 0,0 0 1,-2 1-1,0-1 0,-2-1 0,0-1 1,1 35-1,-3-5 0,-1-3 0,-4-2 0,-3-3-385,-4-5 0,1-9 0,0 1 0,0 1 0,2 2 1,-2 2-1,1-1 0,-1-5 0,0-4 0,-4 1 0,-4-1 1,-5-1 75,-1-6 0,-9 1 0,-5-1 0</inkml:trace>
  <inkml:trace contextRef="#ctx0" brushRef="#br0">14882 6245 8849,'-14'-14'0,"1"-1"0,3 1 453,5 0 1,4-1 0,4 3 0,7 1 0,9 3 0,6 0 0,5 1 0,4-1-338,4 0 0,3 0 0,2-3 0,2 3 0,1 0 0,2 2 0,-4-2 0,-4 2 0,-6-2 0,-3 1 0,0 1 0,-3 1-116,-5-1 0,-6-2 0,-3-6 0</inkml:trace>
  <inkml:trace contextRef="#ctx0" brushRef="#br0">15183 5758 8134,'-15'10'0,"1"-1"0,1 4 738,4 4-580,-4-1 1,10 16 0,-5-2 0,1 5 0,4 7 0,2 2 0,2 6 0,2-1 0,4 2 0,-1-2-1,2 1 1,0-4 0,3-2 0,4-1-1416,4 0 0,-3-6 1257,3-4 0,3-9 0,0-3 0</inkml:trace>
  <inkml:trace contextRef="#ctx0" brushRef="#br0">16114 6002 8285,'-15'-20'0,"1"1"353,0 2 1,-5 6-1,-1 3 1,3 1 0,-1 4-1,-1 2 1,-5 2-1,-1 4 1,0 5 0,2 4-1,3 5 1,2 5-1,2 3-288,2 2 1,6 1-1,3 2 1,3 1 0,2-1-1,0-2 1,2-1-1,3-1 1,6 1 0,5-2-1,5-3 1,1-5 0,3-3-629,2-2 1,2-1 0,0-3-1,-1-6 1,1-2 562,0-2 0,6-6 0,1-2 0</inkml:trace>
  <inkml:trace contextRef="#ctx0" brushRef="#br0">16414 6002 8277,'0'-15'336,"0"1"1,0 8 0,0 6 0,0 7-1,0 6 1,0 3 0,0 3 0,0 5-1,0 5 1,0 1 0,0 0 0,0-3-415,0 0 0,0 0 1,0 0-1,0-1 0,0-4 1,0-1-1,0-4 1,2-2-1,3-7-3,4-8 0,4-11 1,1-10-1,1-3 1,1-5-1,1-4 0,4-4 1,-1-2-1,3-3 1,-1 1-1,2 1 0,-2 3 1,-1 4-1,-2 4 510,0 4 0,2 12 0,-4 2 0,2 8 0,-3 9 0,-3 7 0,-5 6 0,-2 5 1,-2 4-1,-3 4 0,-1 3 0,0 0-410,0 0 1,0 4 0,0-6 0,0 0 0,0 1-1,0-1 1,0 1 0,0-1-20,0 1 0,-6-1 0,-2-4 0</inkml:trace>
  <inkml:trace contextRef="#ctx0" brushRef="#br0">17847 6202 8601,'-5'-9'394,"0"-1"1,0 5 0,7-4-1,3-1 1,4 1 0,4 1-1,3 1 1,3 2 0,5 1-1,3-1-31,2 2 1,-1 1 0,2 2 0,2 0 0,3 0 0,0 0 0,0 0 0,-4 0 0,-4 0 0,-5 0 0,-1 0 0,-4 0 0,-1 0 0,-2 0-1051,1 0 1,-6 0 0,-1 2 0,0 1 0,-2 3 686,1 2 0,-9 2 0,-6 4 0</inkml:trace>
  <inkml:trace contextRef="#ctx0" brushRef="#br0">17789 6532 8029,'-6'-2'673,"6"-1"1,10-4 0,5 1 0,6 0 0,1 1 0,5 0 0,4-1 0,4-1-1,0 1 1,1 3-413,1 1 1,-4-3 0,4 1 0,-2 1 0,-3 1 0,-2 2 0,-3 0 0,-1 0 0,-4 0-262,-1 0 0,4 6 0,-3 2 0</inkml:trace>
  <inkml:trace contextRef="#ctx0" brushRef="#br0">6360 7291 17623,'-15'-7'0,"1"-1"-1127,0 0 1061,-1-4 0,4 10 0,7-3 0,10 4 0,10-1 407,8-3 1,4-1 0,6-5 0,4 1 0,3-1 0,2-2 0,0 1 0,-1 1 0,-3 1 0,0 0 0,-1 1 0,-2 1 0,-4 2 0,-5 2-1377,-3 3 1202,0 1 0,5 0 0,-1 0 0</inkml:trace>
  <inkml:trace contextRef="#ctx0" brushRef="#br0">8293 7362 23294,'-41'-4'0,"1"-1"0,4 0-671,1-1 1,7 4 0,9-3 0,5 2-1,5-2 1,5-3 0,9-1 0,9-1-1,10-1 1,7-2 0,4-1 0,1 1 1463,4 4 1,1-4 0,2 5 0,0-1 0,0 1 0,0 1 0,0 4-420,0 1 1,13 2 0,3 0-1</inkml:trace>
  <inkml:trace contextRef="#ctx0" brushRef="#br0">19222 5973 8401,'-15'-6'864,"1"4"1,0-3 0,1 2-546,3-2 1,6 4 0,8-4-1,6 3 1,4 2 0,4 0 0,2 0-1,1 0 1,1 0 0,-1 0 0,1 0-1,-1 2 1,0 1 0,-4 3 0,-1 1-1,-1-1-304,-1-3 0,0 4 1,-1-1-1,-4 2 0,-4 5 1,-5 3-1,-5 4 0,-6 3 1,-8 1-1,-8-1 1,-5 1-1,-1 2-568,-2 1 1,5 0 0,-2-2 0,6-2-1,6-3 1,1-2 0,1-2 0,7-4-1,9-2 690,10-5 1,7 1-1,2-1 1,4 0 0,1-1-1,2 3 1,0 1-1,0 3 1,1 0 0,1 0-1,-1-1 1,-1 1 0,0 3-1,-2 4 171,-3 1 0,-4 0 0,-6-3 0,-4 1 0,-4 4 0,-2 0 0,-4 1 0,-6-1 0,-7 1 1,-5-1-1,-3-1 0,1-2-334,1-2 0,0-3 1,-5-2-1,2-3 1,3-2-1,5-3 1,3-1-1,2-2 1,0-2-1,1-3 26,3-4 0,4-10 0,6-4 0</inkml:trace>
  <inkml:trace contextRef="#ctx0" brushRef="#br0">19551 5271 8774,'2'-24'0,"2"0"0,4 0 445,0 2 0,10 1 0,-4 7 0,2 0 0,2 1 0,-1 3 0,2 6 1,0 2-1,0 2 0,1 0 0,-3 2 0,-3 2 0,-3 6 0,-1 3 1,0 1-1,-1 0-199,1 1 0,-6 4 1,4 0-1,-1 0 0,-4 0 1,-1 2-1,-2 1 0,0 2 1,-2 0-1,-1-2 0,-4 0 1,-1 1-1,-3 1-527,-1-2 1,-3 3 0,1-6-1,0 1 1,-1-1 0,3 0-1,0-2 1,3-2 0,-1-4-1,1-3 1,1 0 383,1 0 0,4-5 1,8 2-1,5-4 1,2-1-1,3 0 1,1 0-1,1 0-196,2 0 1,7-1 0,-4-3 0,2 0-1,0 0 1,1 3 0,1 1 0,-1 0-1,-3-2 1,1-1 0,-3-2 0,1 2 0,-4 1 92,-1 2 0,5 13 0,1 3 0</inkml:trace>
  <inkml:trace contextRef="#ctx0" brushRef="#br0">20496 5572 8341,'-14'-10'0,"1"1"0,2-1 1149,2 2 1,4-3 0,-3 5 0,2-2-748,2-3 0,9 4 1,5 2-1,4 4 0,4 1 1,4 0-1,3 0 0,7 0 1,3 0-1,5 0 0,1 0 1,2 0-1,2 0 0,1 0 1,3 0-797,2 0 0,-5 0 0,1 0 1,-6 0-1,-5 0 0,-2 0 1,-5 0-1,-6 0 0,-3 1 394,-8 4 0,-4 3 0,-8 7 0</inkml:trace>
  <inkml:trace contextRef="#ctx0" brushRef="#br0">20897 5643 8578,'-14'2'0,"0"3"1108,-1 4-883,1 4 1,1 3 0,2 5 0,2 7 0,-1 9-1,1 6 1,1 5 0,1 6 0,3 6 0,-1 6-1,0 0 1,2 1 0,1 0-123,2-2 1,0-7-1,0-11 1,0-2-1,2-2 1,1-2 0,2-3-1,-2-4 1,0-5-1,0-4 1,2-1-1,-2 0 1,-1-2-1461,-2-3 0,0-3 0,0-2 1357,0 1 0,6-1 0,2 0 0</inkml:trace>
  <inkml:trace contextRef="#ctx0" brushRef="#br0">21485 5672 8255,'0'-14'0,"0"-1"0,0 1 375,0 0 1,-2 6 0,-3 5-1,-4 7 1,-4 12 0,-3 11-1,-3 12 1,-5 7 0,-3 6-1,0 6 1,2 4 0,1 5-1,0 4-228,2 6 0,2-4 0,9 3 0,3-3 0,2-1 0,3 0 0,3-4 1,5-6-1,4-9 0,4-7 0,1-3 0,2 0 0,2-2-628,1-3 0,0-3 1,-5-6-1,2-2 1,2-3-1,1-5 1,-2-5 480,-1-4 0,-2-4 0,1-6 0</inkml:trace>
  <inkml:trace contextRef="#ctx0" brushRef="#br0">21857 5285 8395,'-14'-14'374,"-1"1"0,3 5 0,2 8 0,5 10 0,4 7 0,1 7 0,0 5 0,0 3 1,0 3-1,0 1-293,0 4 0,0-5 1,0-1-1,0-4 0,0-2 1,0 1-1,0-2 0,0-3 1,1-6-241,4-7 0,2-16 1,4-11-1,-2-5 1,2-4-1,2-4 0,1-3 1,1-3-1,-1-1 1,0-4-1,1-3 0,1-3 1,1-2 202,2 2 1,0 6-1,-4 4 1,-1 2 0,0 7-1,1 8 1,-1 8-1,0 6 1,1 5 0,-3 5-1,-1 6 1,-3 6-1,0 7 228,0 3 0,-5 2 0,2 0 1,-3-2-1,-2-2 0,0-1 1,0 2-1,0-1 0,0 0 0,0-2 1,0-1-1,0-1 0,-2 1-1334,-3 0 0,2-3 1,-5 4 1061,2-3 0,-5 6 0,3-4 0</inkml:trace>
  <inkml:trace contextRef="#ctx0" brushRef="#br0">21571 6145 8299,'-23'0'0,"4"0"0,3 0 921,2 0 0,8-2 1,7-1-1,10-2 1,8 2-1,4 1 1,2 2-599,2 0 0,7 0 0,1 0 0,0 0 0,1 0 0,-1 0 0,2-1 0,0-2 0,2-2 0,1 2 0,0 1 0,-2 2 0,3 0-436,6 0 0,-4-5 1,1 1-1,-6-1 0,-3 0 1,-1-1-1,-2-2 1,-2-2-1,-5 1 0,-2-1 1,-6 1-1,-1-1-1628,-2 0 1,-6 4 0,-3 1 1740,-3 10 0,-9 6 0,-1 4 0</inkml:trace>
  <inkml:trace contextRef="#ctx0" brushRef="#br0">21714 6746 8246,'-8'-6'465,"2"3"1,6-7 0,1 1 0,4 1 0,4 1 0,4 3-14,1-1 0,6-5 0,-1 6 0,0-1 0,0 0 0,2 0 0,-1 2 0,1 1 0,-4 2 0,-1 0 0,-1 0 0,-3 2 0,-2 3-705,-5 4 0,-10 4 0,-5 1 0,-2 1 0,-3-1 1,1 0-1,0 2 0,-2 2 0,-2 1 0,-1-2 0,2-1 1,2-1-1,4-1 28,2 0 0,1 1 1,-3-3-1,3 0 0,1-3 1,6 1-1,4-2 1,6-2-1,4-1 464,1 0 1,1-1 0,-1-2 0,0 1 0,1 3-1,-1 1 1,0 1 0,1 0 0,-1 1 0,-1 1 0,-2-1-1,-2 2 1,1 2-107,-2 2 0,3-1 0,-6 0 0,-2 1 1,-1-1-1,-4 0 0,-1 0 0,-3 1 1,-4-1-1,-4 0 0,-4 2 0,-1 0-279,-2-1-87,-1 2 0,-2-9 1,2 5-1,0-2 1,1-3-1,0 0 1,4-2-1,1 1 0,2-4 1,1-3-2881,3-5 0,4-3 3113,6-6 0,6-13 0,2-4 0</inkml:trace>
  <inkml:trace contextRef="#ctx0" brushRef="#br0">22215 6532 8222,'2'-20'0,"1"1"0,3 0 547,2-1 0,-3 5 0,5-1 0,1 5 0,1 2 0,3 1 0,-1 1 0,0 3 0,1-1 0,-1 2 0,0 3 0,1 3-287,-1 2 0,-6 6 1,-3-2-1,-4 4 0,-1 1 1,0 1-1,0-1 1,0 0-1,-1 1 0,-4-1 1,-5 2-1,-2 1 1,-3 2-683,1-1 1,1-2 0,2-2-1,2 0 1,-1 1 0,1-1-1,-1 0 1,0 1 0,1-2-1,1-2 588,2-2 0,2-6 1,9 2-1,5-3 1,2-4-1,3-1 1,-1-2-1,2 0 1,2 1-1,2-3-214,2-1 1,-2 0 0,3-3 0,1 2-1,0-1 1,-2 1 0,1 1 0,-3 0 0,1 1-1,-3-1 48,-2 0 0,4-1 0,3-5 0</inkml:trace>
  <inkml:trace contextRef="#ctx0" brushRef="#br0">22602 5099 8550,'-5'-29'0,"0"2"0,2 4 0,2 3 424,1 5 1,0 5-1,1 2 1,4 2-1,4 4 1,6 5 0,2 7-1,4 3 1,0 2-1,1 5 1,0 3 0,4 6-1,1 4-139,1 6 1,-4 2 0,0 2-1,0 0 1,0 2 0,0 2-1,0 6 1,-1 3 0,0 2-1,-3 3 1,0 3 0,-1 1-1,0 2-329,-2-2 1,-2 3 0,-4-6 0,-3-1 0,-2-2 0,-3-2 0,-1 0 0,-2-1 0,0-2 0,0-1 0,0 2 0,0 3 0,-2 1 32,-3-4 0,-3-7 0,-6 1 0,0 1 0,0 1 0,-1 0 0,1-5 0,0-5 0,-2-3 0,-3 2 0,-4 0 0,-1 0 0,1-4-97,-3-1 0,-1-1 0,-2-6 0,1 1 0,-1 0 0,0-2 0,1-2 0,1-2 0,1-1 0,6-1 0,2 1 0,5-2 0,2 1-936,3-3 0,-3-2 1,5-2-1,-1 0 1,-1 1-1,2-1 1044,0 0 0,-5 1 0,3-1 0</inkml:trace>
  <inkml:trace contextRef="#ctx0" brushRef="#br0">23533 6073 8373,'21'-19'0,"2"0"0,4 1 417,2 3 0,5 2 0,1 2 1,1 3-1,4 0 0,0 1 0,0-1 1,-4 2-1,1 0 0,-2 3 0,0 1-69,-3 2 1,-7 0 0,-3 0-1,-1 0 1,-4 0 0,-1 0 0,-1 0-1,-1 0-348,0 0 0,1 0 0,-1 0 0</inkml:trace>
  <inkml:trace contextRef="#ctx0" brushRef="#br0">24006 5600 8486,'-15'-14'304,"1"0"1,4 6 0,1 3 0,-1 7 0,2 6 0,3 9-1,4 7 1,-1 8 0,-1 3 0,-2 5 0,2 3 0,2 4-20,1 6 0,-2 3 1,-1 1-1,-2 0 0,2 1 1,1-1-1,1 0 0,-3 0 1,0-1-1,1-3 0,1-6 1,2-2-286,0-2 0,0 0 0,0 0 0</inkml:trace>
  <inkml:trace contextRef="#ctx0" brushRef="#br0">12103 7319 14787,'-14'-6'0,"0"-2"0,1-1 118,3-1 0,4 5 0,7-3 0,4 2 1,5 4 163,3 5 1,6 5 0,1 7 0,3 1 0,2 1 0,2 2 0,2 0 0,-1 0 0,1 2 0,1 0 0,2 1 0,3-1 0,2 0 0,3-4 0,2 1-112,6 1 1,3-5 0,6 2-1,1-7 1,-1-2 0,2-4 0,1-1-1,1-2 1,-4 0 0,-4 0 0,-4-2-1,-1-3 1,0-4-178,-1-4 1,-5-1-1,-9-1 1,-3 1 0,-1-2-1,0-1 1,-2-3-1,-2 1 1,-3 0 0,-1-1-1,-3-1 1,-3-1-1,0 1-70,-1 0 0,0 2 0,1 5 1,-1-1-1,0 1 0,1 0 1,-1-1-1,0 1 0,1 1 1,-1 2-1,0 2 91,1-2 0,-4-1-607,-6 3 1,-7 4 0,-12 8 0,1 4 0,2 1 0,1 1 529,-1-1 1,-2 11 0,-1-3 0</inkml:trace>
  <inkml:trace contextRef="#ctx0" brushRef="#br0">25051 6002 8665,'-14'0'490,"1"-2"0,2-1 1,3-4-1,0 1 1,2-2-1,-2 2 1,1-2-1,1 0-52,3-3 0,-4-2 0,1-1 0,0-1 0,-2 1 0,0 0 1,-2-1-1,1 1 0,-1 1 0,-3 2 0,-3 3 0,-4 2 1,-3 6-1,-2 6 0,-2 10 0,-2 6-533,1 9 1,4 4-1,1 8 1,4-2-1,5-1 1,5-2 0,2 0-1,6 0 1,4 1-1,8-3 1,6-2-1,7-6 1,3-2-304,2-4 0,1 0 1,0-4-1,1-1 1,-4-2-1,0-6 1,-2-2-1,1-4 1,-4-2-1,0-1 1,-1 0 397,0 0 0,4-6 0,-3-2 0</inkml:trace>
  <inkml:trace contextRef="#ctx0" brushRef="#br0">25309 6002 8869,'-8'6'329,"-3"3"1,6 11-1,0 3 1,-1 6 0,-2 5-1,0 4 1,2 5 0,1 3-1,0 2 1,2-4 0,1-4-1,2-7-407,0-2 1,2-9 0,3-3 0,4-5 0,4-4 0,1-7-1,1-8 1,-1-7 0,0-8 0,-1-2 0,-2-5 0,-1-3 103,1-4 1,1-5 0,3 0 0,-1-2 0,0-2 0,1 0 0,-1 2 0,0 1 0,1 3 0,-1 2 0,2 5 308,3 5 1,-3 10 0,3 11 0,-5 4 0,-2 6 0,-4 8 0,-2 8 0,-3 6 0,-1 2 0,-2 2 0,0 3 0,0 0 0,0 1 0,0-1-641,0 0 1,0-1 0,0-6 304,0 1 0,6 6 0,2 2 0</inkml:trace>
  <inkml:trace contextRef="#ctx0" brushRef="#br0">26154 6173 8177,'0'-19'0,"0"-1"0,2-1 527,2 0 0,4 2 0,8 5 0,2 1 0,4 2 0,3 3 0,6 2 0,-1 2 0,2 3 0,0 1 0,1 0 0,-1 1 1,-4 3-438,-4 0 1,2 8 0,-6-3 0,1 2 0,0 0 0,-4-3 0,-1 0 0,-1-1-91,-1-1 0,7 5 0,1-3 0</inkml:trace>
  <inkml:trace contextRef="#ctx0" brushRef="#br0">26569 5715 9132,'-12'2'0,"0"2"323,3 6 1,6 9 0,-2 5 0,2 5 0,0 6 0,-2 6-1,2 5 1,-1 2 0,1 0 0,-2 1 0,1 0 0,-1 1-1,0-6-845,2-4 1,1-3-1,2-7 522,0-1 0,-6 9 0,-2-8 0</inkml:trace>
  <inkml:trace contextRef="#ctx0" brushRef="#br0">27457 5930 9941,'5'-14'0,"1"-2"0,1-2 0,-1-1 332,-3 2 1,-1 5-1,-2 3 1,-2-1 0,-2 2-1,-8 4 1,-3 2-1,-5 2 1,1 2 0,0 2-1,-1 6 1,-1 4 0,0 4-1,2 2 1,0 4-467,0 7 0,0-3 1,6 7-1,2-1 0,3 1 1,0 0-1,2 0 0,-1-2 1,4-1-1,2-2 0,2-4 1,4-4-1,4-5 57,4-1 0,1-3 0,1-3 1,1-6-1,1-2 0,4-4 0,1-1 1,2-3-1,0-2 0,0-3 0,1-4 77,2-4 0,2-3 0,0-7 0</inkml:trace>
  <inkml:trace contextRef="#ctx0" brushRef="#br0">27887 5844 9362,'5'-10'508,"0"1"1,-1 7 0,-4 4 0,0 9 0,-1 8 0,-2 3 0,-2 4 0,0 1 0,0 2 0,0-1 0,1 1-437,-3 0 1,4-6 0,-5 0 0,2-3-1,3-1 1,-1 1 0,1-1 0,-2-2-189,2-1 0,3-14 0,5-7 0,3-8 0,2-6 0,-1-5 0,2-3 0,2-1 0,1-3 0,1-2 0,-1-7 0,0-5 0,2-2 0,3 1 365,5 1 1,-2 8-1,2 4 1,2 4-1,-1 5 1,1 7-1,-4 6 1,0 8-1,-1 6 1,1 8-1,-1 6 1,0 9-1,-5 4 199,-5 4 1,1 1 0,-4-2 0,0 4 0,-3-1 0,-3-1 0,-2-1 0,0-1 0,0-1-1,0-2 1,-2-1 0,-1-1-2466,-2 1 0,-6 0 0,3 1 2017,0 3 0,-11 4 0,3 6 0</inkml:trace>
  <inkml:trace contextRef="#ctx0" brushRef="#br0">5328 8566 8376,'0'-15'1544,"0"1"0,0 4 1,0 4-1,2 4 1,1 9-1545,2 4 0,6 3 0,-3 1 0</inkml:trace>
  <inkml:trace contextRef="#ctx0" brushRef="#br0">5285 9210 8233,'-22'8'3152,"3"-3"-2945,10-3 1,-3-1-1,6 2 1,0 4 0,-1 1-1,4 4 1,3 4-208,5 3 0,3 7 0,6-4 0</inkml:trace>
  <inkml:trace contextRef="#ctx0" brushRef="#br0">5285 9783 8094,'-14'14'1549,"0"1"0,19-1 0,4 0 0</inkml:trace>
  <inkml:trace contextRef="#ctx0" brushRef="#br0">5056 10800 8312,'-27'-13'475,"3"4"1,2-2 0,13 6-1,12 2 1,11 1 0,10 4 0,5 1-60,4 2 1,-1 4 0,6-4-1,2 0 1,0 0 0,-1-1 0,-2 0-1,0-3 1,-2-1 0,0 2-1,-4 1 1,-2 2 0,-3-2 0,-4 0-1,-1 0-5663,-4 2 5247,-1 6 0,-8-3 0,-2 6 0</inkml:trace>
  <inkml:trace contextRef="#ctx0" brushRef="#br0">5042 11316 8259,'-14'0'475,"-1"0"1,4 0 0,6 0-1,12 0 1,9-2 0,8-1-1,4-3 1,6-2 0,2-3-1,2-1 1,1 1 276,0 2 1,0-1-1,2-3 1,4 2-753,-1 2 0,7-1 0,0-4 0</inkml:trace>
  <inkml:trace contextRef="#ctx0" brushRef="#br0">8007 10442 8929,'-27'0'0,"3"0"0,5 0 1045,3 0 1,6 0 0,4 0-1,4 0 1,10 0-584,8 0 0,7 0 0,5 0 0,2 0 0,4 0 1,4 0-1,3 0 0,2 0 0,0 0 0,0 0 0,0 0 1,0 0-1,0 0 0,0 0-1068,0 0 0,-1-5 0,-4 1 0,-6 0 0,-5 3 0,-5 1 0,-1 0 0,-4 0 0,-4 0 606,-8 0 0,-13 6 0,-15 2 0</inkml:trace>
  <inkml:trace contextRef="#ctx0" brushRef="#br0">8437 10442 7215,'-20'10'0,"1"-1"0,2 4 409,1 4 1,2 3-1,1 7 1,2 6-1,1 7 1,1 9 0,1 5-1,1 5 1,3 3-1,-1 3 1,2 1 0,3-4-1,3-3-270,2-2 1,1-1-1,-3-4 1,2-4-1,0-5 1,-1-5-1,3-3 1,-1-3-1,2-3 1,-2-6-1,2-3-139,0-6 0,2 3 0,4-9 0</inkml:trace>
  <inkml:trace contextRef="#ctx0" brushRef="#br0">8823 10643 8754,'0'-15'433,"0"1"0,-1 8 0,-3 7 0,0 14 0,-1 12 0,-1 9 1,-2 7-1,-2 5 0,2 4 0,2 4 0,1 3 0,0 3 1,0 3-1,2 2-534,2 0 0,2-5 1,4 2-1,5-4 1,4-6-1,3-3 1,4-6-1,1-5 1,2-9-1,0-3 1,0-5-1,1 1 1,1-3 100,-2-7 0,3-6 0,-5-8 0</inkml:trace>
  <inkml:trace contextRef="#ctx0" brushRef="#br0">9396 9969 8290,'-13'-9'0,"2"1"319,2 1 0,4 1 1,-3 5-1,2 2 1,2 9-1,3 9 1,1 6-1,0 7 1,0 3-1,0 5 1,0 1-1,0 2 0,0 0-321,0 0 0,1-1 1,3-4-1,0-6 1,1-7-1,0-6 1,0-3-1,0-3 1,-1-5-1,3-8 1,-1-10-1,2-7-14,0-7 0,0-5 0,3-4 1,-1-5-1,2-5 0,3-4 0,1 0 1,-4-1-1,1 0 0,0 0 0,3 1 1,1 1-1,2 3 311,-1 6 1,-4 7-1,-3 7 1,-1 9-1,1 8 1,2 4-1,1 4 1,-1 4-1,-2 7 1,-2 6-1,1 3 1,-2 4-1,-3 1-218,-4 1 1,4 1 0,0 1 0,-2 2-1,-1 2 1,-2-3 0,-2 0 0,-1-3 0,-2 1-1,2 0 1,0-1 0,-1 1 0,0-2-3788,1-3 0,1 1 3710,2-6 0,0 7 0,0-4 0</inkml:trace>
  <inkml:trace contextRef="#ctx0" brushRef="#br0">9181 10886 8097,'-22'0'672,"3"0"1,3 0-1,5 0 1,6-1-1,11-3 1,9 0-1,5-1 1,3 0-1,2-1-142,2-2 0,4 5 0,2-4 1,4 2-1,1 1 0,0 0 1,2 1-1,1 0 0,2-2 1,0 2-1,0 1 0,0 2 0,2 2-598,2 3 0,-7-2 0,3 5 1,-2-2-1,2-2 0,5-1 1,3 0-1,0 2 0,-5-2 1,-4-2-1,-7-1 0,-4 0-708,-4 0 0,-9-1 0,-5-2 0,-12-2 0,-9 2 0,-4 1 0,-3 2 0,1 0 776,0 0 0,-7-6 0,-1-2 0</inkml:trace>
  <inkml:trace contextRef="#ctx0" brushRef="#br0">9554 11201 8097,'-16'0'874,"-3"0"0,3-1 1,-2-4-1,9-3 1,9 0-1,8 3 0,6 4 1,5 1-1,3 0-560,1 0 0,-1 0 0,-5 0 0,3 0 0,-3 0 0,-1 1 0,-3 4 0,-2 5 0,-3 4 0,-3 3 0,-5 2 0,-7 1-882,-6 0 0,1 3 0,-11 5 1,1-1-1,2-1 0,-3-4 1,3 0-1,-1-1 0,3 0 1,4-4-1,3-1 0,3-2 611,2 1 0,2-6 1,9-1-1,5 0 0,4-1 1,4 1-1,1-2 1,-2 2-1,1 0 0,-1 3 1,2 2 382,-1 1 0,-2 0 1,-2 1-1,-1 1 0,-2 1 1,-3 4-1,-2-1 0,-3 3 1,-1-3-1,-4 3 1,-2-3-1,-6 1 0,-4-3-584,-5-3 1,3 0 0,-5-1-1,2-1 1,0-2 0,1-3-1,1 0 1,-1-2 0,-1 1-1,2-4 1,2-3-9165,6-5 9322,2-3 0,1-6 0,-2-1 0</inkml:trace>
  <inkml:trace contextRef="#ctx0" brushRef="#br0">9940 11044 8097,'0'-15'0,"0"1"0,0 0 526,0-1 1,0 9 0,0 8 0,0 10 0,2 11 0,1 4 0,2 1 0,-2 1 0,-1 1 0,-2 2-185,0 1 1,0 1 0,0-5-1,0-2 1,0-2 0,-2-1-1,-1 0 1,-2 0 0,2-2-1,0 0-1279,-2 1 0,5-12 0,-2-3 1,7-8-1,2-7 0,-1-1 1,-3-3-1,0-3 0,1-4 1,0-1 1396,-1 2 1,4 1 0,-1 0 0,2-2 0,2-1 0,-1 0 0,1 0 0,1 0-1,2 0 1,3 0 0,1 0 0,2 0 0,-1 0 108,-2-1 0,-2 1 0,0 5 0,1 0 0,-1-1 0,0 3 0,1 0 0,-1 5 0,-1 2-569,-4 6 0,-15 12 0,-10 9 0</inkml:trace>
  <inkml:trace contextRef="#ctx0" brushRef="#br0">10084 11259 8595,'0'9'555,"0"1"1,1 1-1,2 2 1,4-1 0,1-1-1,3-1 1,2 1-1,1 2 1,0 1-1758,1 0 0,-1 1 1202,0-1 0,7 0 0,1 1 0</inkml:trace>
  <inkml:trace contextRef="#ctx0" brushRef="#br0">10642 9955 8268,'0'-14'0,"0"-1"509,0 1 1,0 0 0,2 1 0,3 3 0,4 7 0,4 6 0,3 7 0,1 6 0,4 6 0,1 8 0,2 5 0,0 7-437,0 4 1,-2 0 0,4 7 0,-4 1 0,-1 2-1,-5 2 1,-4 4 0,-4 4 0,-1 1 0,-4-2-1,-2-2 1,-1 0 0,-1-1 0,-4 0-598,-5-2 0,-2-6 0,-3-1 0,1 3 0,-2 4 0,-3 5 0,-5 2 0,-3 0 0,-2 0 0,1 1 0,-1 1 0,1-1 644,-1-4 1,0-4 0,1-4 0,-1-2-1,2-3 1,3-2 0,5-3 0,3-3-1,2-4 1,-1-6 0,1-3 0,0-3-1,1-1-587,3-2 1,-2-7 466,2 2 0,-9-3 0,-3-1 0</inkml:trace>
  <inkml:trace contextRef="#ctx0" brushRef="#br0">6575 10571 8058,'-15'-6'0,"1"-2"0,0-2 874,-1 1 0,4 5 0,6 0 1,12 2-603,9 2 1,1 5 0,7 0-1,1-2 1,3-2 0,2-1-1,3 0 1,4 0 0,-1 0-1,-2 0 1,-4 0 0,-1 0-1,-1 0 1,-1 0 0,-3 0-360,-5 0 0,-4 7 1,-6 2-1,-6 4 1,-6 3-1,-8 3 1,-6 5-1,-7 3 0,-3 2 1,-4-1-1,0 1 1,-3-2-1,2-3 1,2-5-247,1-3 1,2-2 0,4-1 0,3-4 0,5-4 0,2-2 0,5 1 0,8 0-1,9 1 1,7 0 564,3 0 1,7 4 0,-2-2 0,1 1 0,1 3 0,-2 0 0,-1 0 0,1-1 0,-1 1 0,-3 3 0,-4 3-1,-3 4 90,-4 1 0,-5 1 0,0 2 0,-4 1 0,-4 2 1,-6 4-1,-3 2 0,-1-1 0,-2 0 0,-1-1 0,-3-3 1,3-5-1,1-4-559,2 1 0,-1-11 0,1-1 0,1-7 1,4-7-1,4-6 0,3-5 237,2-3 0,-6-13 0,-2 2 0</inkml:trace>
  <inkml:trace contextRef="#ctx0" brushRef="#br0">7033 9912 8176,'0'-14'279,"0"-1"1,0 9 0,0 8 0,1 10-1,3 12 1,0 6 0,0 6 0,-3 0 0,-1 4-1,2 1 1,1 2 0,2 0 6,-2 0 1,-1-1-1,-2-4 1,1-5-1,2-3 1,2-2-1,-2-5 1,0-5-1,2-9 1,3-10-221,0-12 1,3-8-1,-4-7 1,1-1-1,3-1 1,0-2-1,0-3 1,-1-2-1,1-1 1,1 0-1,3 0 1,-1 0 0,-1 3-904,-4 6 0,4 2 0,-3 6 0,1 1 0,0 0 837,-2 8 0,-5 10 0,2 10 0</inkml:trace>
  <inkml:trace contextRef="#ctx0" brushRef="#br0">7162 10084 8176,'-7'14'319,"-2"1"1,1-1-1,0 0 1,2 1-1,2-1 1,3 0-1,4 1 1,5-1-1,8-1 1,5-2-1,4-2 1,2 1-1,0-2 76,-3-3 1,3 1-1,-3 0 1,1 1 0,1 1-1,-4 0 1,-1 1-396,-4-1 0,-1 11 0,-1-3 0</inkml:trace>
  <inkml:trace contextRef="#ctx0" brushRef="#br0">11588 10943 8590,'-20'-1'0,"3"-4"0,3-3 1656,2 0-1353,9 2 0,-1 1 1,8-1-1,7-1 0,7 1 1,6 3-1,4 1 1,4 2-1,3 0 0,2-1 1,1-3-47,-1 0 0,9-1 0,-3 5 0,1 0 0,1 0 0,0-2 0,-1-1 1,1-2-1,-4 2 0,-1 1 0,-4 2 0,-2-1 0,-6-2-257,-4-2 0,-3 0 0,-7 5 0</inkml:trace>
  <inkml:trace contextRef="#ctx0" brushRef="#br0">12046 10514 8262,'-14'6'303,"-1"4"1,6 4-1,-1 5 1,1 5 0,1 5-1,1 4 1,3 5 0,-1 5-1,2 3 1,1 2 0,2-2-1,0-1 1,0-2 0,0-2-298,0-3 0,6 2 0,4-8 0,3-3 1,1-4-1,0-1-6,1-2 0,-1 5 0,0-4 0</inkml:trace>
  <inkml:trace contextRef="#ctx0" brushRef="#br0">13063 10270 8363,'-15'0'415,"1"0"1,5 3-1,-1 5 1,-1 10-1,0 7 1,0 12-1,1 9 1,1 11 0,1 9-288,3 4 0,-2 6 0,3 2 0,1-2 1,1-2-1,4-11 0,1-7 0,1-8 0,0-5 1,-3-5-1,1-6 0,1-7 0,2-6 1,0-4-2252,1-6 1,-3-2-1,5-9 2123,-2-3 0,12-3 0,-2-6 0</inkml:trace>
  <inkml:trace contextRef="#ctx0" brushRef="#br0">13306 10585 8104,'0'-14'228,"0"0"1,-1 6 0,-4 3-1,-6 5 1,-7 6 0,-6 7-1,-3 6 1,-1 3 0,1 4-1,0 1 1,1 2-424,1-1 0,-4-4 1,10 0-1,1 0 0,3 0 1,2-2-1,3-1 0,5-4 1,4-1-1,1-2 0,0 1 1,1-1-1,4 0 531,5 1 0,-2-3 0,1 0 0,4-3 0,3 2 1,3 0-1,-1 1 0,-3-3 0,0 1 0,-1-1 1,0-1-1,1 0 0,-1-1 0,0 0-51,1 1 0,-1-4 1,0 0-286,1-2 0,-1-2 0,0 0 0</inkml:trace>
  <inkml:trace contextRef="#ctx0" brushRef="#br0">13535 10800 8104,'-9'-5'0,"1"-1"0,2-2 708,2-3 0,3 3 0,1-2 0,1 1 1,4 1-1,5 3-708,2 4 0,9-6 0,1-1 0</inkml:trace>
  <inkml:trace contextRef="#ctx0" brushRef="#br0">14151 10557 9547,'0'-29'0,"0"0"0,0 2 0,-1 3 636,-4 5 1,2 2 0,-7-1-1,-1 1 1,-2 4 0,-1 8 0,0 8-1,-1 9 1,1 5 0,0 7 0,-1 5-651,1 4 1,-3 2 0,1 5 0,5-2 0,3 0 0,4 0 0,3-1 0,1 0 0,0-4 0,0-1 0,1-5 0,4-2 0,6-2-245,7-4 0,-1-5 0,7-3 0,0-3 0,0-1 0,0-4 0,1-3 1,1-3-1,-1-4 0,-1-2 0,0-6 0,0-2 0,0-2 0,1-2-912,2-3 0,-3-3 0,0-1 1,1-1-1,1 0 1170,-2 1 0,3-1 0,-5 0 0</inkml:trace>
  <inkml:trace contextRef="#ctx0" brushRef="#br0">14538 10542 8104,'6'-14'665,"-4"0"1,3 3 0,-4 6-1,-2 10 1,-2 7 0,-4 7 0,1 5-450,0 3 1,-1 2-1,4-2 1,-2-2-1,2-1 1,0 0-1,0 0 1,-2-2 0,2-1-1,1-2 1,2 0-1,0 0-561,0-1 1,2-10 0,2-8 0,4-10-1,2-7 1,0-7 0,1-3 0,1-3-1,3-4 1,-1-4 574,0-3 1,1-2 0,-1 0 0,0 0-1,2 0 1,3 0 0,4 3 0,1 5-1,-2 8 1,0 6 0,-1 8 0,1 7-1,-1 5 26,-1 1 0,-5 11 0,-7 5 0,-2 4 1,-3 6-1,-1 1 0,-2 3 0,0 2 0,-2 1 1,-1-1-1,-3 0 0,-1-2 0,1 0-358,3-3 0,-4-1 1,3 3-1,0-1 0,3-1 1,2-1-1,4-2 1,5-1-1,3 0 0,2-3 1,3 0-1,1-1 0,0-2-1431,2-1 1,1-6-1,7-1 1,-2 2 1532,-3 2 0,3 1 0,-5 1 0</inkml:trace>
  <inkml:trace contextRef="#ctx0" brushRef="#br0">15369 10986 8104,'8'-16'3275,"-3"-3"-2176,-4 3 0,1-4 1,1 5-1100,2 1 0,6 0 0,-3-1 0</inkml:trace>
  <inkml:trace contextRef="#ctx0" brushRef="#br0">21198 10199 9165,'-15'-6'1538,"6"-1"0,-1-4 0,-1 3-1234,-2 2 0,2-1 1,-3 4-1,-5-2 0,-4 2 1,0 2-1,-3 2 1,-1 4-1,-2 3 0,-1 1 1,-2 1-1,0 1 1,4 0 459,2-1-943,9 3 1,-2-10 0,9 6 0,7 2 0,8 1 0,9-1 0,8-2 0,5 1 0,4-1 0,2 1 0,4 0 0,-2-1 0,-5 1 342,-5 1 1,-5-3 0,2 1 0,-3 2 0,-6 2 0,-7 1 0,-4 1 0,-4-1 0,-3 2 0,-6 2 0,-6 1 0,-7-2 0,-2-1-559,2-2 1,-1-4 0,6-2 393,1-2 0,9-1 0,2-5 0</inkml:trace>
  <inkml:trace contextRef="#ctx0" brushRef="#br0">21498 10056 8255,'0'20'298,"-4"-2"1,-3 7-1,-1 4 1,-1 4-1,-1 6 1,2 4 0,2 4-1,3 3 1,1-1-1,2-3 1,0-1 0,0-4-1,0-3 1,2-4-3131,2-4 2832,-2-1 0,11-7 0,-5-1 0</inkml:trace>
  <inkml:trace contextRef="#ctx0" brushRef="#br0">21355 10356 8360,'10'-6'0,"-1"-2"2292,2 0-1870,8-5 0,5 7 0,10-5 1,4 1-1,5-1 0,3 0 1,3 0-1,1 3 0,-1 2 0,-4 2 1,-7 3-1,-10 1 0,-7 1 1,-7 4-364,-4 5 0,-4 9 0,-7 5 0,-4 3 0,-5 1 1,-2 1-1,-3 0 0,3-2 0,2-2 0,5-2 0,4-3 1,2-4-1,6-5 0,5-6 4,6-3 0,7-4 1,-2-3-1,-1-6 0,-3-6 1,-3-6-1,-3 0 0,-4 0 1,-4 1-1,-3 1 1,-4 1-1,-3 2 0,-4 2-554,-4 2 0,0 0 0,2-1 1,3 1-1,2 0 0,4-1 1,5 2-1,8 2 0,5 3 0,3 0 194,-1 0 1,3 5 0,-1-3 0,1 1 0,0 0 0,-5 4 0,-4 2 0,-2 7 0,-1 3 0,-1 7 0,-3 4 0,-3 7 0,-2 6 752,0 6 1,0-1-1,0 9 1,0 1 0,0 1-1,0 3 1,0 2-1,1 2 1,3 0 0,2-4-1,0-6 1,1-2 0,-3-3-457,3-5 0,-6 0 0,6-16 0</inkml:trace>
  <inkml:trace contextRef="#ctx0" brushRef="#br0">22143 10385 8528,'0'-41'0,"1"3"0,4 6 551,5 6 0,9 7 0,6 10 0,6 4 0,4 3 1,-2 4-1,-1 4 0,-7 7 0,-2 6 0,-8 3 1,-3 4-1,-8 1 0,-2 1 0,-5 1-377,-7 0 0,-1-1 1,-13 1-1,0-2 1,0-3-1,2-5 1,0-3-1,0-3 1,-4-2-1,-1-3 1,0-2-175,3-3 0,-9-7 0,3-4 0</inkml:trace>
  <inkml:trace contextRef="#ctx0" brushRef="#br0">23618 10113 9844,'-5'-22'0,"1"3"604,0 3 0,3 11 0,1 10 0,0 14 0,0 11 0,0 8 0,0 4 0,0 2 0,0 1 0,0-1 0,0-4-555,0-3 1,0 1-1,0-5 1,1-2-1,3-6 1,2-7-1,2-7 1,3-7-1,2-2 1,1-5-1,2-5 1,1-8-1,3-5 1,-3-6-479,-1-5 1,-2 2-1,-1-3 1,-2 4-1,-3 5 1,0 5-1,-2 3 1,2 3-1,-1 7 1,1 9-1,0 10 439,3 3 1,-3 5 0,1-1 0,2 1 0,2 0 0,2-4 0,-1-1 0,0-3 0,1-4 0,-1-4-1,-1-6-823,-4-9 0,2-4 1,-6-13-1,0-2 813,1-6 0,2-11 0,6-5 0</inkml:trace>
  <inkml:trace contextRef="#ctx0" brushRef="#br0">24162 9712 11115,'8'13'0,"-3"7"0,-3 11 0,-2 10 0,-2 10 0,-1 11 0,-3 8 381,-2 6 1,4-4 0,0 0 0,2-10 0,2-8 0,0-8 0,0-8-1,0-9 1,2-12 0,1-10 0,3-14-452,2-9 0,2-7 0,4-9 0,0-3 0,2 0 0,2 0 0,1 3 0,-2 2 0,-1 3 0,-3 3 0,-2 6 212,-1 7 0,-2 11 1,1 13-1,-4 7 1,-3 11-1,-1 4 1,2 3-1,4 0 1,1-1-1,4-2 1,4-3-1,5-4 1,1-2-226,4-3 1,1-10 0,1 0 0,-1-7 0,-1-6 0,-2-6 0,0-7-1,-2-7 1,-3-6 0,-3-3 0,-3 1 0,-4-2 0,-4-2 78,-3-2 0,-2 2 0,-2 7 0,-3 3 1,-4 3-1,-4 6 0,-1 7 0,-1 4 0,1 4 1,0 4-1,-1 7 0,3 6 0,0 3-73,3 3 0,6 1 0,-2-1 0,3-1 1,2 0-1,2 0 0,3-2 0,3-1 0,1-4 1,1-1-1,1-1 0,2-3 0,3 0-382,3-3 0,-2-6 1,5 2-1,1-5 1,-1-5-1,2-4 1,0-6-1,0-2 1,0-4-1,-2 1 1,-3-1-1,-3 3 1,-3 2 750,-4 2 0,2 9 0,-8 9 1,-3 10-1,-4 7 0,-3 4 1,-1 2-1,2 0 0,0-3 3754,2-5-4262,3-3 0,1-2 1,1-3-1,4-7 1,5-12-1,4-10 0,4-4 1,2-4-1,1-2 272,0-6 1,2 6 0,-3-3 0,-3 8 0,-1 2 0,-2 5 0,1 5 0,-3 8 0,-2 7 0,-5 11 0,-4 5 0,-1 6 471,0 3 0,0-6 1,0 8-1,0-6 1,0-1-1,0 0 1,0-2-529,0-1 0,0-2 0,0-5 0</inkml:trace>
  <inkml:trace contextRef="#ctx0" brushRef="#br0">26139 9411 8095,'-13'-22'0,"2"4"1792,1 7-1382,7 5 0,-5 7 0,5 4 0,-2 6 0,2 7 0,2 7 0,1 5 0,0 6 0,0-1 0,0 1 0,0-1 0,0 0 1,1-3-1,2-2-439,2-1 0,2-5 0,-4-2 0,3-3 0,2-6 0,3-7 0,2-7 0,1-9 0,1-9 0,0-6 0,3-6 0,3-2 0,-1-5 0,3-4 160,-1-1 0,-5 2 0,3 3 0,-5 4 0,0 6 0,-1 4 0,0 6 0,-1 9 0,-2 10 0,-3 12 0,0 9-111,0 5 0,-5 4 1,2 2-1,-2 5 1,0 4-1,2-1 1,-2-1-1,-1-4-20,-2-1 0,0 5 0,0-3 0</inkml:trace>
  <inkml:trace contextRef="#ctx0" brushRef="#br0">25852 10242 7889,'7'8'819,"2"0"0,12-5 0,6 2 0,7-2 0,4 0 1,6 0-1,9 2 0,6-2 0,3-1 0,-2-2 0,-1-2 1,-2-1-787,1-2 0,2-4 1,-3 4-1,-6 2 0,-6 0 1,-5-1-1,-4 0 1,-2 0-1,-7 4-33,-7 5 0,-4 10 0,-1 7 0</inkml:trace>
  <inkml:trace contextRef="#ctx0" brushRef="#br0">26168 10571 8074,'-15'0'723,"6"0"0,2 0 1,6 2-1,7 3 1,7 3-1,4 1 1,2 1-1,-3 1-424,-5 2 0,1 1 0,-8 2 0,0 1 0,-3 2 0,-1 1 0,-1-1 0,-4 1 0,-5 1 0,-1 0 0,0-2 0,1 0-916,-1 0 1,3 0 0,0-5 0,2 1-1,3-1 1,1 0 0,4 1 0,1-1-1,3 0 1,1 1 0,1-3 782,0-2 1,-5 3-1,2-4 1,-2 4-1,0 1 1,2 2 0,-4 0-1,-2 0 1,-6-3-1,-1 0 1,-4-2 0,-4 0 911,-3-2-1399,0-5 1,4 2 320,1-6 0,0 0 0,-1 0 0</inkml:trace>
  <inkml:trace contextRef="#ctx0" brushRef="#br0">26454 10571 8047,'10'5'554,"-2"1"1,-2 2 0,-1 2 0,-1 1 0,1 2 0,-2 3 0,-1 0 0,-2 0 0,0-2 0,0 2 0,0 1-485,0 2 0,-2 1 0,-1-6 0,-3 0-70,-2 1 0,-2 5 0,-4 2 0</inkml:trace>
  <inkml:trace contextRef="#ctx0" brushRef="#br0">26454 10801 10434,'14'-15'0,"1"-1"0,-1-1 0,0-4 0,1-1 0,1-2 0,3 0 0,3 0 0,2 0 0,0 0 0,1 2 6590,2 1-6362,-5 2 0,4 5 0,-7 1 0,-1 4 1,-4 2-229,-5 1 0,4 11 0,-5-4 0</inkml:trace>
  <inkml:trace contextRef="#ctx0" brushRef="#br0">26669 10715 8047,'-7'0'907,"7"0"1,8 0-1,5 0 1,3 0 0,2 0-1,1 1-907,-2 4 0,5-3 0,1 4 0</inkml:trace>
  <inkml:trace contextRef="#ctx0" brushRef="#br0">27242 10271 9792,'9'-15'0,"1"2"0,1 2 0,3 3 659,5 2 1,-1 0 0,6 2 0,1 0 0,1 1 0,-1 1 0,-1 2-1,2 0 1,-1 0 0,-1 0 0,-5 0 0,-3 0-660,-2 0 0,1 6 0,-1 2 0</inkml:trace>
  <inkml:trace contextRef="#ctx0" brushRef="#br0">27356 10428 8061,'7'-9'378,"2"1"0,4 0 0,3 0 1,1-2-1,4 1 0,0 1 1,1 1-1,0 2 0,2 1 1,0-1-1,0 0-1579,1-1 1201,2 4 0,2-11 0,0 6 0</inkml:trace>
  <inkml:trace contextRef="#ctx0" brushRef="#br0">28044 9941 8061,'1'-13'675,"4"4"1,-2 2 0,5 9 0,-1 3 0,-4 6 0,-2 8 0,-1 10 0,0 7 0,-1 6 0,-4 1 0,-4 0 0,-3 0 0,1 1-667,2 4 0,-1-4 0,-3 4-9,4-3 0,-10 4 0,3 2 0</inkml:trace>
  <inkml:trace contextRef="#ctx0" brushRef="#br0">24191 12433 8913,'-22'-1'0,"3"-2"730,3-2 1,9 0-1,7 5 1,10 2-1,9 1 1,10 2-1,9-1 1,8 1-532,6 0 1,-1 5 0,2-4-1,1 0 1,2 1 0,-1-3-1,-2 1 1,-5 2 0,-7-1 0,-6 0-1,-8-1-199,-5 1 0,-15 2 0,-9 7 0</inkml:trace>
  <inkml:trace contextRef="#ctx0" brushRef="#br0">24334 12620 8534,'-14'0'340,"8"0"0,7 0 0,10 0 0,8 0 0,5 0 0,5 0 0,4 0 0,2 0 0,2 0 0,0 0 0,1 0 0,0 0-1661,0 0 1,-4-2 1320,4-3 0,0-3 0,5-6 0</inkml:trace>
  <inkml:trace contextRef="#ctx0" brushRef="#br0">24793 12147 8480,'-5'-10'0,"2"1"448,4-2 0,1 4 0,9 4 1,5 6-1,6 7 0,5 3 0,2 3 1,1 3-1,2 6 0,1 5 0,-1 5 1,-3 2-1,-5 1-296,-5-1 0,-10 4 0,-4-3 0,-5 2 1,-6 0-1,-9-3 0,-8-2 0,-9-4 1,-7 1-1,-2 0 0,-2 2 0,0-3-152,0 0 0,-13 4 0,-2 1 0</inkml:trace>
  <inkml:trace contextRef="#ctx0" brushRef="#br0">25953 12147 8309,'4'-2'622,"1"9"1,-2 9 0,-1 9 0,-2 9 0,2 7 0,1 5 0,2 2-593,-2 1 1,-2-3 0,1 5 0,1-1-1,2-6 1,-2-2 0,-1-7 0,-2-4 0,1-5-1,2-4 1,4-6 0,1-5 0,5-6-31,4-3 0,5-15 0,7-3 0</inkml:trace>
  <inkml:trace contextRef="#ctx0" brushRef="#br0">26268 12290 8177,'-16'-9'0,"-2"1"178,-1 1 1,-6 3-1,1 5 1,-3 4-1,-2 5 1,1 4-1,-1 5 1,2 3-1,5 2 1,6-2 0,6-1-1,4-2 1,4 0 154,5 0 0,7 0 0,9-4 0,5-1 0,3 0 0,2-1 0,-1-2 0,-1-3 0,-1-1 0,-2-3 0,1 1 1,2 0-1,0-2-762,-3-1 0,2-2 0,-6 0 429,3 0 0,0 0 0,6 0 0</inkml:trace>
  <inkml:trace contextRef="#ctx0" brushRef="#br0">26697 12433 8978,'15'-6'0,"-1"-2"0,2-1 0,2 1 472,1 1 1,0-2-1,-5 4 1,0 2-1,1 1-472,-1 2 0,-6 7 0,-2 1 0</inkml:trace>
  <inkml:trace contextRef="#ctx0" brushRef="#br0">26640 12677 8134,'2'13'237,"3"-2"1,4-3-1,4-2 1,1-3 0,2-1-1,3-2 1,7 0-1,5 0-237,8 0 0,2-6 0,2-2 0</inkml:trace>
  <inkml:trace contextRef="#ctx0" brushRef="#br0">27385 12075 8847,'-10'-4'333,"1"-1"0,4 0 0,-3 8 0,0 5 0,0 10 0,-1 6 1,-1 7-1,2 4 0,0 5 0,2 2 0,0 2 0,2 1 0,3-1 1,1-2-206,0-1 1,0-4 0,0-1 0,1-2 0,4-7 0,5-7 0,2-4 0,4-3-1,3-3 1,4-6 0,1-2 0,-1-4 0,3-2-395,1-6 0,3-4 1,0-4-1,1-1 1,-6 2-1,-3 1 1,-4 1-1,-4 1 1,-4 0-1,-7 1 1,-6 3 531,-7 6 1,2 2-1,0 4 1,0 2 0,2 6-1,0 3 1,2 1 0,3 0-1,2 1 1,3 1 0,2 1-236,2 2 1,-3 2 0,3-4 0,-2 4 0,-1 1-1,0 4 1,1 1 0,0 2 0,1-1 0,-3 1 0,1 0-1,0 1 1,-2 0 129,-1-1 1,-2 1-1,0-9 1,-2-1-1,-3 1 1,-4-4-1,-4-2 1,-3-4-1,-1-3 1,-4-2-1,-1-3 1,-4-1-1,1-2-2207,1 0 1142,-3 0 1,11 0-1,-2-2 904,7-2 0,-1-4 0,4-7 0</inkml:trace>
  <inkml:trace contextRef="#ctx0" brushRef="#br0">28201 11846 10403,'0'21'273,"0"3"0,-4 4 1,-1 4-1,2 3 0,-1 0 1,1 0-1,-1-3 0,0-3 1,3-5-1,1-5 1,1-5-177,4-4 0,-2-10 0,7-12 0,1-5 0,0-7 0,0-3 0,-1-2 0,1 1 0,2-1 0,1 0 0,0 2 0,1 2 0,-1 3-115,0 1 1,-4 8 0,-1 7 0,1 3-1,-1 3 1,-1 8 0,-1 8 0,-4 7-1,-1 4 1,-2 2 0,0 0 0,0 1 17,0 3 0,0 4 0,0 6 0</inkml:trace>
  <inkml:trace contextRef="#ctx0" brushRef="#br0">27944 12835 8018,'-23'-5'0,"6"-2"0,6-1 530,6-3 0,3 3 0,4 0 0,3 0 0,6 2 0,6 0 0,9 3 0,4 1 0,2 2 1,-4 2-1,-4 1 0,-3 3 0,-3 2-453,-3 3 0,-2 2 1,-3 1-1,-7 1 0,-6-1 1,-7 0-1,-3 2 1,-2 2-1,-3 1 0,-1-2 1,1 1-1,3-1 1,0 2-688,1-1 1,4-2 0,2-2-1,2 0 1,3 1 0,3-3-1,5 0 1,4-4 0,2 0-1,0-2 1,-1 2 1075,1 0 0,2 1 1,0 6-1,-4-1 1,-4 0-1,-5-1 1,-5-2-1,-4-1 1,-6-1-1,-2-1 1,-4-3 381,-1-3 0,-2-2 0,-5 0-848,1 0 0,-7 6 0,-2 2 0</inkml:trace>
  <inkml:trace contextRef="#ctx0" brushRef="#br0">5056 13780 8584,'-8'0'641,"3"0"0,10-2 0,6-1 1,8-3-1,8-1 0,6 0 1,6-1-1,2-5-410,0-5 0,10 2 1,-8-3-1,2 3 1,1 0-1,-2 1 0,-1-1 1,-6 4-1,-7 5 1,-6 3-232,-5 3 0,-9 13 0,-4 4 0</inkml:trace>
  <inkml:trace contextRef="#ctx0" brushRef="#br0">5227 14081 8710,'0'14'481,"2"-6"0,3-3 1,6-4-1,7-1 1,5 0-1,4-1 1,4-2-1,1-4 1,3-1-1,1-3 1,2-2-1,1 1-1014,-1 2 533,0-3 0,5 5 0,0-6 0</inkml:trace>
  <inkml:trace contextRef="#ctx0" brushRef="#br0">7218 9382 9365,'-35'-8'0,"5"2"0,5 1 106,-1 1 21,-1-1 0,0 11 0,0 4 0,0 4 0,-3 5 0,-4 7 0,-4 5 0,-5 9 0,-1 6-70,-1 7 0,-4 9 0,23-28 0,-1 2 0,-1 2 1,0 2-1,0 2 0,1 2 0,0 0 0,1 1 0,2 1 1,2 0-1,1 2 0,2 0 0,2 2 0,1 0 0,0 2 1,2 0-1,0 0 0,2 1 0,1-1 0,2 1 0,1-2 1,3 1-1,0-2 0,2 0 0,1-2 0,1 0 0,0-2 1,2-1 6,1-2 1,0 0-1,2-2 1,0-1-1,12 28 1,2-3-1,2-1 1,3-5-1,2-5 1,4-6-1,3-5 1,3-5-1,1-5 1,6-4-1,2-5 298,4-5 0,1-9 1,-1-6-1,5-2 1,2-2-1,1-2 0,-2-2 1,-1-8-1,1-5 1,3-9-1,4-5 0,1-8 1,-4-4-251,-3-4 0,-1-4 0,-5-8 0,-1-2 1,-4-2-1,-7-2 0,-5-6 0,-4-2 1,-14 33-1,-1-1 0,-1-1 0,-1-2 0,-3-2 1,-2-2-1,-2 0 0,-2-1 0,0-2 1,-2-1-240,1-2 1,-2-1 0,-4-2 0,-1 0 0,-1-1-1,-2 0 1,-1 0 0,-1 1 0,0 3 0,-2 1-1,1 5 1,-1 1 0,0 5 0,-1 3 0,-18-30-1,-3 12 1,-6 9 0,-5 10 0,-9 8 0,-3 6-86,-5 5 0,-5 8 0,3 3 0,0 1 0,2 6 0,5 4 0,-1 7 1,0 2-1,2 4 0,7 3 0,7 7 188,5 6 0,0 11 0,-5 8 0</inkml:trace>
  <inkml:trace contextRef="#ctx0" brushRef="#br0">6674 13866 8267,'-14'-14'0,"1"-1"0,4 1 1581,4 0-1205,3 6 0,2 0 0,2 11 0,1 11 0,3 8 1,1 10-1,-1 3-266,-3 5 0,0 3 1,1 3-1,0 2 1,0-2-1,-3-1 1,-1-2-1,0 0 1,0-2-1,-1-4 1,-3-7-1,0-6-182,0-4 1,3-15 0,1-14-1,0-14 1,1-10 0,4-8-1,5-7 1,2-3 0,4-5-1,2-3 1,1-4 0,-2-1-1,1 0 200,1 4 0,-1 3 0,4 6 0,-1 6 1,-4 10-1,-1 10 0,-2 12 0,-1 11 0,-2 12 1,-1 9-1,-1 8 0,1 6 98,-1 6 0,-5-3 0,2 4 0,-1 1 1,-1 2-1,0-1 0,-3-2 0,-1-2 1,2 0-1,1 0 0,2-1 0,-2-4 1,-1-4-3309,-2-5 2515,0 3 1,0-10-1,1 4 567,4-5 0,3 8 0,6-8 0</inkml:trace>
  <inkml:trace contextRef="#ctx0" brushRef="#br0">7376 14124 8294,'-10'0'460,"1"0"1,6-7 0,-4-1 0</inkml:trace>
  <inkml:trace contextRef="#ctx0" brushRef="#br0">8049 13579 8296,'-9'-12'0,"1"1"0,0 1 487,0-1 0,3 3 0,-1 0 0,4 2 0,8 2 0,5 3-133,4 1 1,7 5 0,5-1-1,7 1 1,1 0 0,1 0-1,1-2 1,3 0 0,1 0 0,2 2-1,0-2 1,-2-1 0,-1-2-1,-3 0 1,-2 0-2609,-4 0 0,0 0 2254,-3 0 0,-5-7 0,-3-1 0</inkml:trace>
  <inkml:trace contextRef="#ctx0" brushRef="#br0">8321 13651 8296,'-14'27'265,"0"-3"1,-1 8 0,3 0 0,0 6 0,4 6 0,2 1 0,3 1 0,1 0 0,2 0 0,0-3-1,0-4 1,2-4 0,3-4-318,4 0 0,6-4 0,2-2 0,4-3 0,-1-1 0,3-3 52,-1-2 0,2-8 0,4-2 0</inkml:trace>
  <inkml:trace contextRef="#ctx0" brushRef="#br0">8866 13579 8942,'-15'0'0,"1"0"0,0 0 0,-2 2 289,-3 3 1,3 9 0,-3 12-1,4 5 1,4 9 0,3 6 0,2 8-1,4 5 1,5 3 0,7-1-1,4-4 1,4-3 0,2-1 0,3-1-477,2-1 1,2-3 0,2-8 0,1-4 0,2 1 0,1-2 0,-1 0 0,-2-5 0,-1-4 0,0-7 186,-1-3 0,7-8 0,2-2 0</inkml:trace>
  <inkml:trace contextRef="#ctx0" brushRef="#br0">9496 13379 10075,'-13'-2'202,"3"-2"1,2 2 0,5-1 0,-1 6 0,-1 8 0,0 5 0,0 5 0,2 1 0,1 3 0,1 2 0,-2 2 0,-2 1 0,2 4 2093,1 4-2274,2 3 1,-5 2 0,1 2 0,0 1 0,3 3-1,1 1 1,0-3 0,0-4 0,0-4 0,1-4-1,3-5 1,2-3-1416,2-3 0,-3-8 0,3 0 1,-2-8 1392,-3-7 0,5-4 0,0-11 0</inkml:trace>
  <inkml:trace contextRef="#ctx0" brushRef="#br0">9711 13293 8607,'14'-13'0,"0"4"0,1 4 500,-1 3 1,5 4 0,2 4 0,1 9-1,2 8 1,0 9 0,1 8 0,2 6-1,2 7 1,-2 4 0,-2 5 0,-2 5-1,-6 3-343,-6 2 0,-4-2 0,-7-4 0,-2-3 0,-4-5 0,-9-2 0,-7-3 0,-5-7 0,-2-5 0,-1-4 0,-2-2 0,-1-2 0,1 1-6609,2-1 6452,1 1 0,-6-6 0,-1 1 0</inkml:trace>
  <inkml:trace contextRef="#ctx0" brushRef="#br0">10799 13895 8441,'-14'-15'0,"-1"1"0,3 0 443,2-1 0,5 6 1,10-1-1,6-1 1,7 0-1,7 0 1,7 3-1,6 1 1,4 4-217,1 2 1,0 1 0,0 0 0,0 0 0,-2 0 0,-1 0 0,-4 1 0,-1 2 0,-4 4 0,-4-1 0,-5 2 0,-1 0-228,-4 3 0,-1-4 0,-2-1 0</inkml:trace>
  <inkml:trace contextRef="#ctx0" brushRef="#br0">11129 13422 8637,'-20'6'0,"1"4"0,2 3 0,1 2 337,2 5 0,6 10 1,3 11-1,3 7 1,2 4-1,2 4 1,3 1-1,6-2 1,5-3-1,4-3 0,3 1 1,2-4-338,2-2 0,2-1 0,-1 0 0</inkml:trace>
  <inkml:trace contextRef="#ctx0" brushRef="#br0">12303 14023 8227,'8'7'400,"-3"2"1,-2-2-1,0-4 1,3-6 0,1-7-1,1-4 1,-2-5-124,1-5 0,8-6 1,0-7-1,1-7 1,1-6-1,2-6 1,4-4-1,-1-7 1,-3-4-1,-3-4 1,-3-2-1,-4 3 1,-4 0-1,-4 6 1,-2 7-390,-4 14 0,-3 16 0,-6 17 0,-2 8 0,-2 7 0,-2 9 0,-1 9 0,0 8 0,4 8 0,1 8 0,2 8 0,1 5 0,3 1 11,6 0 1,2 1 0,2-1 0,0-1 0,2-2 0,2-5-1,7-3 1,7-6 0,6-3 0,3-9 0,3-6 0,2-9 0,3-5 197,2-5 1,-4-3 0,4-6 0,-2-8 0,-4-9 0,-2-4 0,-5-1 0,-5-1 0,-3 0 0,-3 2 0,-4 3 0,-4 5 0,-3 3-208,-2 2 0,-7 6 1,-1 5-1,0 6 1,4 7-1,2 2 1,4 3-1,1-1 1,3 2 96,2 3 0,0-3 0,3 5 0,-1-1 0,1 4 0,0 3 0,0 4 0,-1 0 0,1 4 0,2 0 0,-1 2 1,-1 0 287,-1 2 0,-5-4 0,3-1 1,-2-4-1,-3 0 0,-1 1 1,-4-1-1,-3-5 0,-6-1 1,-6-3-1,-7 1 0,-3-1 0,-2-1-373,1-2 0,-1-2 0,0-3 0,1-2 0,1-3 1,3-2-1,5-4 0,4-5 0,6-9 0,4-5 98,3-7 0,2-16 0,0-4 0</inkml:trace>
  <inkml:trace contextRef="#ctx0" brushRef="#br0">13148 13092 8948,'-2'-12'329,"-2"2"1,2 5 0,-3 10 0,4 6 0,2 5 0,3 5 0,2 0 0,0 1 0,2-1 0,-1 1 0,1-1 0,-2-1 0,2-2 0,-2-2-344,1-2 1,-1-5-1,-1-1 1,4-3-1,4-8 1,1-10-1,1-9 1,-1-5-1,0-3 1,1-2 76,-1-2 1,5-4 0,0 5 0,-1 1 0,-2 3 0,-4 6-1,-1 3 1,-1 6 0,1 6 0,0 10-215,-1 10 0,-4 4 1,-6 8-1,2 3 1,1 4-1,2 4 1,-2 1-1,-2 4 1,1 3 150,3 5 0,-4 3 0,6 6 0</inkml:trace>
  <inkml:trace contextRef="#ctx0" brushRef="#br0">13220 14095 8084,'0'-14'409,"1"-1"1,4 3 0,3 1 0,2 3 0,-1 1 0,2 4 0,2 0-1,1 0 1,-1 0 0,-3 4 0,-6 7-446,-2 5 0,-2 1 1,-2 0-1,-1 2 0,-3 2 1,-1 3-1,1-1 0,1 3 1,1-3-1,-1 1 1,2-4-1,3-1 0,3 0 1,3 2-48,2 1 1,-3 0-1,4-5 1,3 1 0,0-1-1,1 0 1,-2 1 0,-3-1-1,-2 0 1,-2 1-1,-3-1 1,-1 0 0,-1 1 424,-4-1 1,2-1 0,-7-2 0,-1-2 0,-2 1 0,-1-2 0,0-3-343,-1-4 0,-5-7 0,-3-2 0</inkml:trace>
  <inkml:trace contextRef="#ctx0" brushRef="#br0">13936 13751 8084,'-5'-9'2958,"0"-1"-2193,0 7 1,5-5 0,0 3 0,0-4 0,2-4 0,1-1 0,4 1 0,-1 2-2930,0 1 2164,5 7 0,-3-10 0,7 5 0</inkml:trace>
  <inkml:trace contextRef="#ctx0" brushRef="#br0">15139 13436 8509,'-2'-14'0,"-2"0"0,-4-2 390,0-3 0,0 3 0,3-3 0,-5 3 1,-4 1-1,-3 3 0,-4 0 0,-1 4 1,-4 2-85,-1 3 1,-6 4 0,-1 7 0,2 10 0,2 7-1,3 10 1,3 5 0,5 5 0,5 3 0,4 2 0,5 3-1,5-2 1,5 0 0,6-2-371,7 1 0,6-9 0,8-8 0,3-2 0,1-4 0,4-4 0,0-3 0,0-6 0,-2-5 0,0-4 0,0-3 0,0-4 0,1-3 0,-1-4-1125,0-4 1,-1-8 0,2-2 0,-2-4 0,-2-2 0,-3 0 1188,-2 1 0,-1-7 0,-1-2 0</inkml:trace>
  <inkml:trace contextRef="#ctx0" brushRef="#br0">15640 13508 9292,'0'-2'0,"-1"7"0,-3 8 2584,0 6-2532,-7 3 1,9 12-1,-4-1 1,1-1-1,0-2 1,2-1 0,1-1-1,2-1 1,0-3-1,0-5 1,2-4-153,3-6 1,-2-4 0,6-11 0,3-9 0,0-7 0,3-5-1,-1-2 1,0-1 0,1-3 0,-1-4 0,2-1 0,1 0-1,2-1 369,-1 3 0,3 2 0,-2 11 0,-2 3 0,-1 6 0,0 5 0,0 5 0,0 9 0,-3 9 1,-2 9-1,-2 5 0,-1 6 0,-1 4-81,-4 3 1,0 2 0,0 0-1,3-1 1,1-2 0,-1-2-189,-3 2 0,5 1 0,0 2 0</inkml:trace>
  <inkml:trace contextRef="#ctx0" brushRef="#br0">5471 16072 9780,'-14'-7'484,"7"6"1,7-2 0,10 4 0,9 6 0,10-1 0,6 2 0,4-2 0,3 2-213,2 0 1,4-5-1,-2 2 1,2-3-1,-2-2 1,-1 0-1,-2 0 1,-2 0-1,-4 0 1,-9 1-273,-7 4 0,-5 10 0,-2 7 0</inkml:trace>
  <inkml:trace contextRef="#ctx0" brushRef="#br0">5414 16630 8448,'-32'10'397,"3"0"1,5-6 0,16 6 0,10-1 0,11-1 0,12-3 0,10-3 0,11-2 0,8-2 0,9-3 0,3-3-398,6 1 0,3-6 0,-32 9 0,0 0 0</inkml:trace>
  <inkml:trace contextRef="#ctx0" brushRef="#br0">11959 14511 10369,'7'7'685,"1"1"1,6-4 0,2 2-1,3 0 1,6 2 0,9 0-1,9 2 1,11-1-491,11 1 1,12-5 0,-31-1 0,1 0 0,4-1 0,0 0 0,2-1 0,1-1 0,1 0 0,1 0 0,1-1 0,1 1 0,1 1 0,1 0 0,1 0 0,1 0-1,-1 0 1,0 0 0,0-2 0,-1 1 0,1-1 0,-1 0 0,2 0 0,0 0 0,3 0 0,1 0-43,3 0 0,0 0 0,-3 0 1,0 0-1,4 0 0,0 0 1,-1 0-1,-1 0 0,2 0 1,0 0-1,3 0 0,1 0 1,1 0-1,1 0 0,-1 0 1,0 0-1,-3 0 0,0 0 1,-1-1-1,-2 1 0,1-2 1,0 0-1,2 0 0,0 0 1,-1 0-1,1 0-76,-2 1 0,-2 1 0,-2 0 1,-1 1-1,-9 1 0,-1 0 1,-1 0-1,-1 0 0,-1 1 1,-1-1-1,-2 0 0,-2 1 1,-3-1-1,-1 1 0,32 1 1,-11 1-1,-12 0 0,-9-2 1,-8-1-739,-4-2 0,-12 1 1,-11 4 660,-16 5 0,-18 9 0,-10 3 0</inkml:trace>
  <inkml:trace contextRef="#ctx0" brushRef="#br0">7476 15814 8428,'-38'0'537,"0"0"0,1 0 0,-1 0 1,5 0-1,4 2 0,3 2 0,3 6 1,-1 4-340,1 5 0,1-1 0,5 4 1,-1 0-1,4 2 0,4 5 1,4 4-1,3 6 0,1 4 1,2 3-1,2 1 0,4 1 1,7 0-1,6-2 0,5-1-157,6-2 1,0-7 0,10-4 0,3-6 0,5-7 0,3-3 0,1-4 0,1-2 0,-2-5 0,-2-5 0,-1-5-1,-1-5 1,0-4 0,-4-5-99,-4-5 1,-8-5 0,-1-4 0,-6-5 0,-4-5-1,-2-3 1,-4-4 0,-4 1 0,-5-2 0,-4 0 0,-4-1-1,-8 1 139,-13 3 0,-6 3 0,-13 4 0,-5 3 0,-3 6 0,0 6 0,2 9 0,3 6 0,0 6 0,1 3 0,2 4-82,6 3 0,-1 9 0,2 8 0</inkml:trace>
  <inkml:trace contextRef="#ctx0" brushRef="#br0">7276 16100 17363,'16'-4'0,"4"-3"-55,9-1 1,6-1-1,8-5 1,0 1 0,1 2-1,4 1 1,3 1 0,2 1 54,-1 3 0,-6 3 0,4 2 0</inkml:trace>
  <inkml:trace contextRef="#ctx0" brushRef="#br0">8536 15714 9399,'-51'1'0,"3"3"0,7 3 0,8 6 269,9 8 1,1 11-1,4 6 1,2 3 0,3 2-1,4 0 1,5 0 0,5 0-1,5-1 1,8-3 0,9-4-1,11-3 1,7-6 0,5-2-367,3-2 1,4 0 0,7 4 0,0-3 0,-5 3 96,-3 1 0,-3 2 0,-5-1 0</inkml:trace>
  <inkml:trace contextRef="#ctx0" brushRef="#br0">8923 15828 8628,'0'-27'157,"0"3"0,0-1 0,1 7 0,4 7 0,5 11 0,2 13 0,3 9 192,-1 5 0,0 4 1,1 0-1,-1 3 1,0-2-1,1-2 1,-1 0-1,0 0 0,1 1 1,-3-4-1,0-2 1,-4-3-1,-2-1-150,-3 0 1,-3-12 0,-3-1-1,-3-9 1,-1-10 0,1-5-1,3-7 1,1-2 0,2-5-1,2-2 1,2-2 0,6 1-321,3 1 0,6 7 1,1 2-1,1 4 1,1 7-1,1 5 1,2 6-1,1 4 1,-3 6-1,-3 10 1,-5 7-1,0 3 1,-2 1 139,-4 3 1,2-1 0,-4 5 0,1-2 0,3-3 0,1-2 0,4 0-21,3 3 1,-3-2 0,5 4 0</inkml:trace>
  <inkml:trace contextRef="#ctx0" brushRef="#br0">9897 16473 8863,'0'-10'582,"1"1"0,4-2 0,5-4 0,2-4 0,4-6 1,3-9-1,7-9 0,6-8 0,4-6 0,3-5 1,-3-3-520,-1 0 0,-6-5 1,-9 3-1,-4-2 0,-9 2 1,-9 5-1,-9 5 0,-7 3 1,-5 6-1,-4 8 0,-2 13 1,0 10-1,1 9-322,-1 8 1,0 13-1,1 10 1,1 6-1,1 5 1,5 4-1,4 3 1,6 2-1,3 0 1,5-2-1,4-2 1,7-4-1,8-2 1,5 1 399,4-3 0,4 1 1,3 0-1,3 1 0,3 1 1,3 1-1,2 1 0,-1 3 1,-1-1-1,-1 2 1,0 3-1,-5 1 0,-3 1 40,-5-4 0,-15-6 0,-2 2 1,-7-2-1,-3-5 0,-2-3 0,-4-5 1,-8 1-1,-9-3 0,-5 1 0,-4-3 1,-3-3-1,0 0-259,0-1 0,-3-6 0,4-3 0,3-4 1,2-1-1,5-1 0,6-6 0,7-5 0,7-7 1,4-4 77,4-2 0,11-9 0,7-2 0</inkml:trace>
  <inkml:trace contextRef="#ctx0" brushRef="#br0">10756 15871 8995,'-1'-12'381,"-4"2"1,3 5-1,-3 12 1,4 9-1,1 9 1,0 8 0,0 4-1,0 3 1,0 1-1,1 2 1,3-1 0,2-3-1,2-2-299,3-2 1,0-8 0,0-8 0,-1-5 0,1-4 0,2-7 0,1-8 0,-1-9 0,-2-10 0,-3-6 0,0-7 0,0-1-167,3-2 1,2-4 0,1 7 0,0 1 0,1 1 0,-1 3 0,0 2 0,2 6 0,2 5 0,1 7 0,-2 4 0,-1 7 0,-1 4 1866,-1 7-1866,0 9 1,-1 3 0,-2 7 0,-1-2-1,-1-2 1,1-1 0,-2 0 0,0 0 0,0-2-1,1-1 1,1-4 0,-2-1 82,-2-2 0,12 1 0,-3-1 0</inkml:trace>
  <inkml:trace contextRef="#ctx0" brushRef="#br0">11358 15585 8803,'28'-18'0,"3"6"0,2 4 0,5 4 456,4 3 0,5 9 1,3 8-1,-3 11 1,0 9-1,-8 7 1,-2 5-1,-5 5 1,-4 4-1,-4 3 1,-6 4-1,-7 0 1,-8 1-152,-6 0 1,-10-3-1,-8 4 1,1-1-1,-1 0 1,2 4-306,-2 1 0,-1 8 0,8-39 0,-1 1 0</inkml:trace>
  <inkml:trace contextRef="#ctx0" brushRef="#br0">11988 16946 7982,'-37'0'-530,"4"0"530,-4 6 0,7 2 0,-5 6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14804 1568 9707,'-15'0'3993,"1"0"-3650,6 0 0,11-4 1,16-1-1,13 0 0,10 0 1,6-1-1,5-1 0,3 1 1,3 1-1,2 0 1,2 1-1,1 0 0,0 3 1,-4 1-1,-6 0 0,-6 0-302,-3 0 1,-2-5 0,-2 0-1,-4 2 1,-7 1 0,-6 2-1,-3-1 1,-3-2 0,-4-1-42,-4 6 0,-4 4 0,-6 9 0</inkml:trace>
  <inkml:trace contextRef="#ctx0" brushRef="#br0">15422 1640 8706,'-20'24'0,"-3"0"0,1 2 539,3 1 0,4 2 0,6 0 1,4-1-1,3 1 0,2 0 1,0 0-1,0-1 0,2 1 0,1 0 1,4 0-1,-1-2 0,0-2 1,-2-1-790,-3 2 1,4 0 0,0-1 0,-2-1-1,0 2 1,0-1 0,4-1 249,1-4 0,1 2 0,6 0 0</inkml:trace>
  <inkml:trace contextRef="#ctx0" brushRef="#br0">15955 1640 10107,'-7'-8'0,"-1"2"540,0-1 1,-4 6-1,4-2 1,-2 6 0,2 8-1,2 7 1,2 6-1,3 4 1,1 4 0,0 4-1,0-1 1,1 1 0,3 1-984,0 3 0,8 0 0,-3 0 0,4-3 0,1-2 0,1-3 1,-1-2-1,1-2 443,-1-4 0,13 3 0,4-5 0</inkml:trace>
  <inkml:trace contextRef="#ctx0" brushRef="#br0">16415 1669 9593,'-14'2'0,"1"2"383,3 6 1,-1 4 0,6 6 0,1 4-1,-1 4 1,0 6 0,2 6 0,1 5-1,4 3 1,1-2 0,3-1 0,1-4 0,1-2-1,-2-6-789,1-2 0,2-7 0,-2-2 0,-1-1 1,2-5-1,-2-7 0,1-10 427,-4-12 1,-1-3 0,-1-8 0,2 0 0,2 0 0,-2 0 0,-1-2 0,-2-2 0,0-4 0,0 0 0,0 3 0,2 5 0,1 3 0,2 2 803,-2-2 1,-2 5 0,-1-3 0,2 3 0,3 2 0,3-1-1,1 3 1,1 0 0,1 4-355,2 2 1,1 1-1,1 7 1,-3 3-1,0 4 1,-4 4 0,-2 1-426,-3 1 0,-1-1 0,-1 0 0,3 1 0,0-1 0,0 1 1,-3-1-1,-1 0 0,2 1 0,1-1-378,2 1 1,0-6 0,-5 1-1,0 1 1,0 2 0,0 1-110,0 1 0,0-1 0,0 0 0,0 1 0,0-1 0,0 0 1,0 2-1,0 2 0,0 1 0,0-1-6384,0-2 6825,0-2 0,-7 1 0,-1-1 0</inkml:trace>
  <inkml:trace contextRef="#ctx0" brushRef="#br0">16861 1540 8743,'15'1'648,"1"6"0,1 5 0,4 9 0,1 5 0,4 6 0,1 4 0,0 9 1,-1 6-1,-4 5 0,-3 2 0,-6 1 0,-6 2-691,-6 1 0,-2-1 1,-4-7-1,-6-4 1,-5-4-1,-5-6 1,-2-2-1,-2-2 1,-2-1-1,-1-3 43,5-2 0,-5-1 0,6 0 0</inkml:trace>
  <inkml:trace contextRef="#ctx0" brushRef="#br0">17480 1856 8677,'1'-14'0,"3"-1"0,2 3 655,2 2 1,2-3 0,4 5 0,2 0 0,2 2 0,2 1 0,1 0-1,1 2 1,-1 3 0,0 3 0,-3 4 0,-2 1-656,-2 3 0,0 8 0,1 3 0</inkml:trace>
  <inkml:trace contextRef="#ctx0" brushRef="#br0">17537 2101 7981,'-12'-2'2160,"2"-3"-1592,4 4 0,2-6 1,6 7-1,8 0 0,7 0 1,7 0-1,5 0 0,4 0 1,4 0-569,3 0 0,2 0 0,1 0 0</inkml:trace>
  <inkml:trace contextRef="#ctx0" brushRef="#br0">18616 1698 8482,'-28'-5'0,"-1"0"0,2 0 0,1 1 1210,2-1 1,7 0-1,-3 7 1,6 2 0,6 4-832,8 0 0,8-1 0,13-7 0,6 0 0,8-2 0,5-3 0,5-4 1,1-4-1,2-1 0,0-1 0,0 2 0,-2 2 0,-1 3 0,-5 0 0,-3 2-1630,-5 0 0,-7 1 1,-2 5-1,-2 0 0,-5 1 1251,-5 4 0,-5 9 0,-6 9 0</inkml:trace>
  <inkml:trace contextRef="#ctx0" brushRef="#br0">18890 1683 8647,'-15'7'0,"1"1"0,1 3 494,4 3 1,-4 4-1,3 12 1,-1 4-1,0 6 1,3 6 0,1 7-1,4 3 1,2 2-1,1-3 1,0-2-1,0-5 1,1-3-380,4-2 1,-2-1-1,7-4 1,1-6 0,0-5-1,0-4 1,-1-1 0,1-3-116,2-3 0,1 2 0,1-10 0</inkml:trace>
  <inkml:trace contextRef="#ctx0" brushRef="#br0">19523 1583 8588,'-15'-8'463,"6"1"0,-1 7 0,-1 4 1,0 4-1,0 7 0,3 8 0,1 7 1,4 7-1,1 6 0,2 5 0,0 5 1,2 4-1,3 4-575,4 2 0,4 1 1,0-5-1,-2 0 1,-1-6-1,1-5 1,2-9-1,3-2 1,1-5 111,2-1 0,7-9 0,-4-1 0</inkml:trace>
  <inkml:trace contextRef="#ctx0" brushRef="#br0">20026 1223 8333,'-14'0'420,"0"0"0,4 6 0,2 4 1,2 4-1,2 4 0,3 3 1,1 1-1,0 4 0,0-1 1,0-1-1,0-3 0,0-2 1,0 0-377,0-1 0,0-7 0,1-3 0,4-3 1,5-7-1,3-7 0,1-9 0,0-6 1,1-3-1,-1-3 0,0-2 75,1-2 1,-1-4-1,1 4 1,-3 4-1,0 3 1,-3 4-1,2 2 1,2 5-1,2 8 1,-1 12-1,-1 10 2792,-4 7-2880,4 3 0,-10 5 1,5-1-1,-1 1 1,-3 0-1,1-2 1,0-1-1,-2-2 0,-1 1 1,-2 1-1,0-1 1,0-2-3720,0-2 3688,0 4 0,-7-2 0,-1 5 0</inkml:trace>
  <inkml:trace contextRef="#ctx0" brushRef="#br0">19854 1914 9475,'-15'0'0,"1"0"0,1-2 858,3-3 1,6 4 0,8-4-1,8 2 1,5-1 0,7 0 0,3-1-1,4 0 1,2 0 0,4 0-816,0-1 1,-2 3-1,-5-5 1,2 1 0,2 4-1,-2 0 1,-2 0 0,-3-2-1,-1 4 1,-4 2 0,-1 5-44,-3 2 0,-9 8 0,-2 7 0</inkml:trace>
  <inkml:trace contextRef="#ctx0" brushRef="#br0">20041 2187 8395,'-15'0'663,"4"0"0,6 0 0,12 0 1,7 0-1,7 0 0,0 0 0,1 0 1,-1 0-1,0 0-345,-4 0 0,-1 5 1,-3 1-1,-2 2 0,-3 5 1,-1 3-1,-4 3 1,-2 0-1,-1 1 0,0 0 1,0 1-1,0 0 1,0-4-498,0-1 0,0-1 1,0-1-1,4-1 0,4-3 1,6-7-1,3-6 1,3-7-1,0-3 0,3-3 1,2-3 178,3-5 0,7-3 0,2-2 0</inkml:trace>
  <inkml:trace contextRef="#ctx0" brushRef="#br0">20789 1525 8085,'9'2'761,"1"3"0,1 4 0,2 6 0,1 5 0,1 7 0,-1 7 0,0 4 0,1 6-471,-1 2 1,1 13-1,-3-1 1,-2 1-1,-5 0 1,-4-3 0,-2-2-1,-4-3 1,-5-1-1,-4-4 1,-5-2-1,-5-5 1,-5-2-2172,-4-2 1,2 1 1880,-2-3 0,2-2 0,2 4 0</inkml:trace>
  <inkml:trace contextRef="#ctx0" brushRef="#br0">21422 1986 7960,'0'-20'501,"0"1"0,1 0 1,3 5-1,2-1 1,0 1-1,2 1 1,2 3-1,4 4 0,6 1 1,2 0-1,2 2 1,0 2-1,0 1 1,1 0-225,3 0 1,-4 4 0,0 1 0,0-2 0,-2-1 0,-1-2 0,-2 2 0,0 1 0,-1 2 0,-2-2-278,-2-2 0,0-7 0,1-2 0</inkml:trace>
  <inkml:trace contextRef="#ctx0" brushRef="#br0">21796 1640 7960,'-15'0'440,"6"0"0,-1 2 0,1 3 0,-1 6 0,2 6 0,0 7 1,2 5-1,-2 5 0,1 4 0,1 4 0,3 1 0,0 0-748,-2 0 0,3 0 1,-3-1-1,4-2 1,1-3 307,0-2 0,6-8 0,2-6 0</inkml:trace>
  <inkml:trace contextRef="#ctx0" brushRef="#br0">22343 1870 9234,'0'-41'0,"0"1"0,-2 5 0,-1 3 629,-2 5 0,-6 12 0,0 2 0,-5 5 1,-4 5-1,3 2 0,1 2 0,1 4 0,1 6 1,0 7-1,-1 6 0,1 3 0,1 2 1,2 1-807,1 4 1,7-2 0,-3 4 0,1 0 0,0-4 0,2-2 0,1-1 0,2 0 0,0-1-1,2-1 1,3-1 0,4-4-102,4-1 1,3-6 0,2-6 0,3 1 0,1-2 0,3-3 0,3-5 0,0-4 0,0-2 0,-3-2 0,-1-5 0,3-3 277,5-3 0,-1-13 0,4 2 0</inkml:trace>
  <inkml:trace contextRef="#ctx0" brushRef="#br0">22774 1727 7927,'-6'-8'718,"3"-4"0,-7 9 1,0 5-1,1 7 1,1 9-1,1 6 1,3 3-1,-1 2-429,0 0 1,-5 1 0,4 0 0,0 1 0,-1-4-1,2-1 1,1-4 0,-1-3 0,2-3-308,1-1 1,2-9 0,2-6-1,2-10 1,8-7 0,4-7-1,4-3 1,1-4 0,2-1-1,-1-1 1,2 1 0,0 1-1,0 1 123,1-4 1,-4 6-1,0-1 1,-2 8-1,0 7 1,-1 2-1,-2 4 1,-2 4 0,-1 5-1,-3 9 1,-5 6-1,-4 5 187,-1 1 1,0-3 0,-1 5 0,-3 0-1,-2 0 1,0 0 0,-2 0 0,1 0 0,1-2-1,1-1 1,0-2 0,0 1 0,2 0-3550,2 3 1,1-4 3256,0 5 0,12 0 0,4 5 0</inkml:trace>
  <inkml:trace contextRef="#ctx0" brushRef="#br0">23508 2432 9734,'0'-15'3093,"0"6"1,0-1-1,0-1-3093,0-2 0,0 5 0,0 2 0</inkml:trace>
  <inkml:trace contextRef="#ctx0" brushRef="#br0">24198 2000 8298,'-20'-14'0,"4"-1"438,5 1 0,9 1 0,2 2 0,10 3 0,9 0 1,9 1-1,8-1 0,4 2 0,1 0 0,4 2 0,1 3-145,4 1 0,-1 0 0,4 0 1,-7 0-1,-4 1 0,-5 3 1,-2 2-1,-5 0 0,-4 2 1,-7 0-1,-4 4 0,-6 0 0,-4 3 1,-5-1-294,-5 1 0,-9 5 0,-9 3 0</inkml:trace>
  <inkml:trace contextRef="#ctx0" brushRef="#br0">24314 2245 8458,'-15'0'621,"1"0"0,-1 0 1,4 0-1,6 0 0,12 0 1,9 0-1,8 0 1,5 0-364,4 0 0,4-2 0,6-1 0,0-2 0,0 0 0,1 0-258,-1 1 0,6-8 0,2 4 0</inkml:trace>
  <inkml:trace contextRef="#ctx0" brushRef="#br0">25465 1799 8235,'0'-15'0,"-2"1"585,-3-1 1,2 3 0,-7 2 0,-1 7 0,0 8 0,-2 9 0,2 8 0,-2 7 0,2 5 0,-2 6 0,0 4-479,-1 4 0,6 5 0,3-5 0,4-2 0,1-2 0,0-4 0,1-4 0,4 0 0,6-6 0,5-5 0,5-5 0,1-6 0,6-3-98,4-1 0,-2-7 0,3 2 0,-2-5 0,-2-5 0,1-5 0,2-2 0,2-4 0,-3-2 0,-2-3 0,-3-1 0,-4-4 0,-1 1 0,-3-1 54,-2 2 0,-7 0 1,-1-5-1,-1-1 1,-4-2-1,-3-1 0,-5 1 1,-5 3-1,-4 3 1,-5 4-1,-7 1 0,-4 5 1,-5 5-2475,-2 6 0,-1 3 2411,-6 2 0,1 7 0,0 1 0</inkml:trace>
  <inkml:trace contextRef="#ctx0" brushRef="#br0">25162 2129 9303,'-4'0'679,"7"0"0,13-1 1,9-2-1,12-4 1,6 1-1,5-2 1,0 1-1,0 1 1,0 1-1,-2 0-813,-1 1 1,-3-1 0,-4 5-1,-4 0 1,-4 0 133,-1 0 0,6 6 0,2 2 0</inkml:trace>
  <inkml:trace contextRef="#ctx0" brushRef="#br0">26385 1813 8235,'-5'-14'0,"-1"-1"518,-2 1 1,3 6-1,-4 1 1,-2 3-1,-2 0 1,-3 6 0,-2 6-1,-3 6 1,1 6-1,-1 4 1,3 3 0,4 3-1,3 4-633,1 4 1,7 2 0,-2 0 0,3-2 0,4 1 0,3-1 0,4 0 0,4 1 0,3-2 0,2-4 0,3-2 0,1-3 114,4 1 0,1 0 0,2 0 0</inkml:trace>
  <inkml:trace contextRef="#ctx0" brushRef="#br0">26831 2014 8474,'-6'-8'366,"3"2"0,-5 8 0,1 4 0,2 7 0,1 8 0,-1 4 0,0 7 0,0 2 0,1 1 0,-1-2 0,0 1 0,0 0-424,2-2 0,0-2 0,0-3 1,-2-3-1,3-6 0,4-9 0,4-10 1,2-12-1,5-10 0,3-4 233,3-1 0,5-3 0,-3-1 1,1-3-1,2 0 0,0 0 1,0 3-1,0 1 0,-1 4 0,-3 5 1,1 7-132,3 9 0,-10 12 0,-2 9 0,-6 9 0,-1 6 0,-2 4 0,-1-1 0,-4 1 0,-1-1 0,-2-1 0,0-1 0,0-4 1,1-3-4681,0-5 4636,3 3 0,1-6 0,0 5 0</inkml:trace>
  <inkml:trace contextRef="#ctx0" brushRef="#br0">27522 1712 8814,'14'5'0,"1"1"0,-1 2 508,0 4 1,1 5 0,-1 4 0,1 3 0,-1 6 0,0 7 0,-1 5-1,-3 2 1,-6 4 0,-2 5 0,-2 3 0,-2 2 0,-2-2 0,-6-4-116,-3-4 1,-7-5 0,-4-1 0,-2-2-1,0 2-393,2-2 0,-6-1 0,-7 5 0</inkml:trace>
  <inkml:trace contextRef="#ctx0" brushRef="#br0">27392 2849 8145,'-8'-16'0,"4"-2"1966,2-1 0,0 5 0,-1 4 0,-2-1 0,2-2-1888,2-1 0,7 6 0,2 1 0</inkml:trace>
  <inkml:trace contextRef="#ctx0" brushRef="#br0">2762 4316 8455,'-14'-1'285,"-1"-4"1,6 2-1,1-7 1,3 1-1,6 1 1,7 3-1,7 3 1,2 2 54,3 0 1,4 0-1,-4 0 1,3 0-1,2 0 1,4 0-1,3 2 1,3 1-1,2 2 1,3-2-1,2-1 1,1-2-1,1 0 1,3 0-80,1 0 1,5 0 0,-4 0 0,1 0 0,1 0-1,0 1 1,2 2 0,-1 2 0,0-2 0,-3 1 0,-1-1-1,0 3 1,0 1-162,-2-1 0,-1 4 0,-2-6 0,2 1 0,3 0 0,3 0 0,2-2 0,1-1 0,4-2 0,4 0 0,2-2 0,0-1 0,-2-4 41,2-1 0,-5 4 1,4-4-1,-4 0 0,-3 1 1,-3 1-1,-5 3 0,-4 1 1,1 2-1,2 0 1,-1 0-1,-3 0 0,-3 0-116,0 0 1,2 0 0,1 0-1,0 0 1,0 0 0,2 0-1,3 0 1,4 0 0,4 0 0,2 0-1,0 0 1,-3 0 0,0 0 70,-2 0 0,-2 0 1,1 0-1,-4 0 0,-3 0 1,-3 0-1,-2 0 1,-2 2-1,0 1 0,1 3 1,-1 1-1,2-1 1,2-1-157,1 1 1,0-4-1,0 3 1,0-2 0,2 0-1,3 2 1,5-2 0,3-1-1,1-1 1,2 2 0,4 2-1,6-2 1,2-1 100,1-2 0,2 0 0,-13 0 0,-4 0 1,-2 0-1,-1 0 0,0 0 0,-1 0 1,-5 0-1,-2 0 0,1 0 0,1 0-31,-2 0 0,-6 0 0,-3 0 0,0 0 0,-1 0 1,3 0-1,-3 2 0,0 1 0,-3 3 0,2 1 1,2 1-1,1-2 0,1 0-12,-1-2 1,-6-3-1,3 1 1,0 1-1,2 2 1,0-2-1,-2-1 1,-1-2-1,1 0 1,2 0-1,1 0 1,0 0-1,-1 0 55,-2 0 0,-1 0 1,-4 0-1,2 0 1,2 0-1,-2 0 1,-2 0-1,-1 0 0,0 0 1,-1 0-1,1 0 1,0 0-98,0 0 1,0 0-1,1 0 1,0 0-1,1 0 1,-4 0-1,2 0 1,1 0-1,5 0 1,2 0-1,1 1 1,1 2-1,-3 2 112,0-2 0,-1-1 0,-3-2 0,3 0 0,0 0 0,0 0 1,-3 0-1,0 0 0,-1 0 0,-1 0 0,-3 2 0,0 1 1,0 2 73,2-2 0,3-2 0,-1-1 1,-4 0-1,0 0 0,0 0 1,2 0-1,0 0 0,-1-1 1,1-2-1,0-2 0,0 2-88,0 1 1,-1-3 0,1 0 0,0 1-1,-2-1 1,-1 0 0,-2 0 0,0 0 0,0 1-1,-2 0 1,-1 1 0,-4 0 0,-1-2-297,-1 2 0,-1 0 0,0 0 0,1-2 0,-1 2-7638,1 1 7880,-14 2 0,-15 6 0,-17 2 0</inkml:trace>
  <inkml:trace contextRef="#ctx0" brushRef="#br0">12847 3914 7800,'-22'0'567,"3"0"0,3 0 0,3-2 1,2-1-1,3-4 33,1-1 0,4 5 1,8-2-1,5 4 0,4 1 1,5 0-1,3 0 0,4 1 1,1 3-1,5 0 0,2 1 1,3 0-317,-1 0 1,-2 0-1,6-5 1,3 0 0,3 0-1,1-2 1,-3-3 0,0-3-1,-1-1 1,-2-1-1,-2-1 1,-6-2 0,-2 0-1824,-3 4 0,-5-3 1,-6 6-1,-4 0 1539,-3-1 0,-13 9 0,1 6 0</inkml:trace>
  <inkml:trace contextRef="#ctx0" brushRef="#br0">13264 3928 8084,'-14'0'306,"0"0"0,-1 2 0,1 2 0,0 6 1,1 4-1,2 6 0,3 4 0,0 3 1,1 3-1,1 4 0,3 4 33,1 4 0,2-4 0,0 0 0,0 1 0,0-1 0,0-1 0,0-2 0,0-3 0,2-2 0,1-1 0,2-2 0,-2-1 0,0-4-1851,2-1 0,-2-2 0,5-4 1512,-2-1 0,6 0 0,-4 1 0</inkml:trace>
  <inkml:trace contextRef="#ctx0" brushRef="#br0">13725 4014 8470,'0'-14'0,"-2"0"427,-3-1 0,-3 7 1,-6 3-1,1 5 0,2 7 1,1 7-1,-1 9 1,-1 4-1,-3 3 0,2 4 1,4 2-1,2 3 0,3-2-507,-1-2 1,0 5 0,5-2 0,0 2 0,0-2-1,2-4 1,2-4 0,6-1 0,3 0 0,1-2-1,2-3 80,3-5 0,4 4 0,5-1 0</inkml:trace>
  <inkml:trace contextRef="#ctx0" brushRef="#br0">14085 4057 8545,'-10'2'367,"2"4"1,0 7 0,2 6 0,-1 5 0,4 5 0,1 5 0,2 3 0,0 3 0,0-1 0,0 1 0,0-3-257,0-2 1,0-7-1,0-9 1,2-6 0,1-10-1,4-11 1,-1-10 0,2-6-1,0-5-126,3-3 1,2-3 0,0 3 0,-2-1-1,-2-1 1,1 2 0,0 2 0,-1 3-1,1 1 1,-1 5 0,-1 5 0,0 7 0,0 2 134,4 4 1,-4 3 0,0 5 0,0 6 0,-2 5 0,0 5 0,-1 1 0,0 4 0,0 1 0,-2 0-1,0-1 1,0-4 0,2 0-816,-2 1 1,-1-6 0,-2 3 0,0-4 0,0-2 0,2 0 0,1 1 694,2-1 0,6-6 0,-3-1 0</inkml:trace>
  <inkml:trace contextRef="#ctx0" brushRef="#br0">14516 3899 8126,'15'-9'0,"-1"1"0,0 1 504,1 4 1,-1 1 0,0 4 0,1 3-1,-2 4 1,-2 6 0,-2 4 0,3 5 0,0 3-1,1 2 1,-2 1 0,-3 2 0,0 5 0,-1 3-536,-1 5 0,-1 1 1,-5-1-1,-2 1 0,-2 2 1,-6-1-1,-3-4 1,0-5-1,2-4 0,2-4 1,-3 0-1,1 1 0,0-2 31,1-7 0,1 2 0,-6-2 0</inkml:trace>
  <inkml:trace contextRef="#ctx0" brushRef="#br0">15048 4129 10461,'13'-6'188,"-3"-4"0,3-1 0,-4 0 1,4 1-1,3 1 0,2 1 1,2 1-1,3 3 0,1-1 0,0 2 1,-2 1-1,0 2 0,-1 0 1,0 2-777,-3 2 1,-2 0 0,-4 5 0,-2 2-1,-5 2 588,-4 2 0,-1-1 0,0 0 0</inkml:trace>
  <inkml:trace contextRef="#ctx0" brushRef="#br0">15048 4316 8020,'-14'0'1060,"8"-4"0,7-3 1,12 1-1,8-1 1,4 3-1,3-1 0,2-2 1,2 1-1,1 0-1173,1 3 0,0 1 0,-6 2 0,3 0 0,1 0 113,1 0 0,1 0 0,-5 0 0</inkml:trace>
  <inkml:trace contextRef="#ctx0" brushRef="#br0">16386 4014 8157,'-17'-9'291,"2"-1"0,-2 1 0,9-6 1,1 1-1,9 1 0,9 3 109,7 6 1,7 2-1,1 2 1,4 0-1,4 0 1,0 0 0,-1 2-1,2 1 1,0 3-1,2 1 1,-2-1 0,2-3-1,0 0 1,3 1-1,0 0-455,-2 0 0,2-3 1,-6-1-1,-2-1 0,-2-3 1,-1-2-1,-2 0 0,-3-2 55,-5 0 0,-3-2 0,-1-4 0</inkml:trace>
  <inkml:trace contextRef="#ctx0" brushRef="#br0">16789 3986 8157,'-9'4'0,"1"3"342,1 1 0,2-3 0,5 4 1,0 4-1,0 3 0,0 5 0,0 1 1,0 4-1,0 2 0,0 4 0,0 4 1,0-1-1,0 1 0,0 0-381,0-1 1,0-2 0,0-4 0,0 0 0,2-2 0,1-3 0,2-5 0,-2-3 38,-1-1 0,4-1 0,2 0 0</inkml:trace>
  <inkml:trace contextRef="#ctx0" brushRef="#br0">17336 4000 7131,'0'-14'395,"0"-1"1,-2 2 0,-2 4-1,-6 6 1,-3 7 0,0 11-1,2 7 1,3 5 0,0 4-1,2 1 1,-1 3 0,4 3-290,2 7 0,1-7 1,0 5-1,0-1 0,1-2 1,2 0-1,4-3 1,1-2-1,3-5 0,0-3 1,0-4-1,-1-2 0,1-5-1196,2-5 1,6 0 0,0-6 0,0-2 1089,2-1 0,2-9 0,5-1 0</inkml:trace>
  <inkml:trace contextRef="#ctx0" brushRef="#br0">17768 3727 8791,'0'-15'0,"-2"1"337,-3-1 0,4 9 0,-4 6 0,3 8 1,2 6-1,0 4 0,0 3 0,2 0 0,1 1 1,2 0-1,-2 2-364,-1-1 0,-2-3 1,0-5-1,0-1 0,0 1 1,0-1-1,1-1 0,2-5 1,2-8-148,-2-8 1,5-10 0,0-3 0,2-3 0,0-4 0,1-6-1,1-1 1,3-2 0,-1 2 0,1 0 0,-1 3 0,-1 1 0,-2 4 469,-1 3 0,-2 4 1,3 7-1,-2 5 1,1 8-1,-2 9 0,-2 7 1,-1 5-1,0 0 1,-2 1-1,0-1-336,2 0 1,-3 3 0,3-5 0,-4-1 0,-1-1 0,0 1 0,0 1 0,0-1 0,0-3 0,0 0 39,0-1 0,-6 7 0,-2 1 0</inkml:trace>
  <inkml:trace contextRef="#ctx0" brushRef="#br0">17609 4245 7948,'-14'0'465,"8"0"0,6 0 1,9 0-1,9 0 1,6 0-1,3 0 0,3 0 1,4-2-1,3-1 1,-1-2-1,-1 2-307,1 1 1,-6 2-1,4 0 1,-4 0 0,-1 0-1,-2 0 1,-2 0-1,-2 0 1,-1 0 0,-1 0-1,0 0 1,-4 0-1595,-1 0 0,-6 0 1,0 0-1,1 0 1436,2 0 0,-5 0 0,-2 0 0</inkml:trace>
  <inkml:trace contextRef="#ctx0" brushRef="#br0">17839 4489 8473,'-8'-6'493,"4"4"0,7-4 0,3 1 0,2 0 0,3 2 0,4 0 0,2 0 0,3-2 0,-3 2 0,-1 1 0,-1 2-478,-1 0 1,0 0-1,-1 2 1,-2 2-1,-3 6 1,-1 4-1,-4 4 1,-1 1-1,-4-1 1,-3-2-1,-4 0 1,-3 1-115,3 2 0,-4 1 0,3-6 1,-1 0-1,0 1 0,3-1 1,0-1-1,2-2 0,-1-1 0,4 1 305,1 2 0,9-5 1,2-3-1,4-5 0,2-4 1,-1 0-1,0 0 0,1 3 1,-1-1-1,1-1 1,0-2-2442,5 2 1,-8-3 2234,8 1 0,-8-6 0,9 3 0</inkml:trace>
  <inkml:trace contextRef="#ctx0" brushRef="#br0">18458 3885 8179,'2'-13'824,"3"5"1,4 8 0,4 8 0,1 5-1,2 3-593,3 3 1,2 3 0,5 9 0,-4 1 0,1 1-1,-3 1 1,1 1 0,-3 3 0,-4 4 0,-4 1-1,-6-1 1,-2-2 0,-4-4 0,-2 0-498,-6-4 1,-3 3 0,-3-3 0,-1-3 0,-2-6 0,1-2 0,0-2 0,2 1 0,0-3 0,4-2 0,0-4 0,3-2 265,-1-1 0,7-1 0,-3-7 0</inkml:trace>
  <inkml:trace contextRef="#ctx0" brushRef="#br0">19177 4273 8023,'-6'-14'486,"4"4"0,-1 2 1,6 0-1,7 2 0,3 0 1,1 2-24,1 3 1,5 1 0,3 0 0,1 0 0,0 0 0,1 0 0,4 0 0,3 0 0,2 0 0,-2-2 0,-4-1 0,-2-2 0,-2 2 0,0 0 0,-2 0 0,-3-2-1883,-3 2 1,-1 1 0,-1 2 0,-1-2 1418,-3-2 0,-4 2 0,-6-4 0</inkml:trace>
  <inkml:trace contextRef="#ctx0" brushRef="#br0">19494 3986 8023,'-14'0'386,"6"0"0,-5 0 0,5 1 1,0 4-1,3 6 0,3 5 1,2 5-1,0 3 0,0 5 0,0 4-144,0 4 1,0-3-1,0 4 1,-1 0-1,-2 2 1,-2 0-1,2 0 1,1-5 0,2-3-1,0-3 1,0 0-1,0-2-1576,0-3 0,0 2 0,0-7 1334,0-2 0,6-1 0,2-1 0</inkml:trace>
  <inkml:trace contextRef="#ctx0" brushRef="#br0">20343 4086 8221,'0'-14'454,"0"-1"1,0 9 0,0 6 0,0 10 0,0 7 0,0 7-221,0 3 1,0 7-1,1 1 1,3 0 0,0 1-1,0-5 1,-3 0-1,-1-2 1,0-1 0,0 0-1,0-4 1,-1-5-1,-3-3-287,0-2 1,-1-7 0,5-7-1,0-8 1,0-7 0,0-2 0,0-4-1,1-2 1,4-4 0,3-3-1,2-4 1,-2 2 0,0 2 129,0 1 1,0-1 0,3-2 0,-1-2 0,1 4 0,3 3 0,4 4-1,1 2 1,-2 4 0,-1 3 0,-1 4 0,-1 5 73,1 4 0,-1 2 1,0 4-1,-1 5 1,-3 2-1,-4 4 1,-1 3-1,0 5 1,-2 4-1,-1 0 1,-2 1-1,0 0 1,0 0-211,0 0 1,0-1 0,0 1 0,1-2 0,2-1 0,2-4 0,-2-1 0,1-2 0,-1 0-1,3-1 1,1-4 0,0-4 0,1-2-1103,4 0 1,0-5 0,3 2 0,-1-3 1160,1-2 0,-1 0 0,0 0 0</inkml:trace>
  <inkml:trace contextRef="#ctx0" brushRef="#br0">20933 3554 8562,'0'-14'362,"0"-1"0,1 7 0,4 2 0,5 1 0,2 0 0,3 2 0,-1 1 0,2 2 0,2 2 0,1 1 0,-1 4 0,-2 1 0,-4 3 0,0 0 0,-5 2-305,0 1 1,-2-3-1,-5 10 1,-2-2 0,-3 2-1,-4 0 1,-4 1 0,-1 1-1,-1 1 1,2-2 0,2-1-1,3-2 1,0 0-98,0-1 0,5-2 1,-2-2-1,4 0 0,2-1 1,4-3-1,5-5 0,2-4 1,3-1 252,-1 0 1,1 0 0,-1 0 0,2-1 0,1-3 0,4-2 0,0-2 0,1-2 0,-1 1 0,0 1 0,-3 0 0,-1 1 0,1 1-2510,1 3 0,-5 1 2296,-4 2 0,-1 7 0,6 1 0</inkml:trace>
  <inkml:trace contextRef="#ctx0" brushRef="#br0">21638 4705 8052,'0'-14'1210,"0"-1"1,6 7-1,2 2 1</inkml:trace>
  <inkml:trace contextRef="#ctx0" brushRef="#br0">5524 6057 8224,'-14'0'39,"0"0"0,-1-4 0,1-1 0,1 0 0,2 0 0,3-1 0,0-1 0,0-1 0,-2 0 0,1-1 0,1-1 0,0 1 0,0-2 1181,-4-2 1,4 3-1,-1 1 1,-2-1-924,-2 2 0,13 2 1,8 6-1,9 0 1,6 0-1,4 0 1,3 0-1,7 0 1,3 0-1,5 0 1,-2 0-1,0 0 1,-1 0-1,3 0-160,-1 0 1,-4 0 0,-3 0-1,-2 0 1,-3 0 0,-3 0-1,-5 0 1,-5 1 0,-3 2-1,-2 2-5050,1-2 4913,-7-1 0,-15 4 0,-9 2 0</inkml:trace>
  <inkml:trace contextRef="#ctx0" brushRef="#br0">5323 6288 8279,'-14'0'585,"-1"0"1,6 0 0,4 0 0,6 0 0,12 0 0,5 0 0,6 1 0,1 2 0,7 2-62,3-2 0,-1-1 0,4-2 0,2 0 0,2 0 0,1 0 0,0 0 0,0 0 1,1 0-1,-1-2 0,-2-1 0,-2-2 0,-4 2-587,0 2 1,-9 1 0,1 0-1,-5 0 1,-4 0 0,-2 0-3809,-2 0 0,-6 1 3871,-3 4 0,-10 3 0,-3 6 0</inkml:trace>
  <inkml:trace contextRef="#ctx0" brushRef="#br0">17451 3252 8364,'10'-15'50,"-1"1"0,-4 4 1,5 1-1,1-2 1,0-2-1,0-2 1,-1 3-1,-1 0 1,-1 3-1,-1-1 218,-1 2 0,-4-5 0,3 4 0,-5-2 0,-5-1 0,-5 4 1,-4 2-1,-4 3 0,-4 1 0,-4 2 0,-6 0 0,-3 0 1,-5 0-131,-1 0 0,-4 0 0,-3 2 0,-5 1 0,-3 3 0,-1 2 0,-1 5 0,2 3 0,2 5 0,1 1 0,0 4 0,4 1 0,4 2 0,7 0-116,2 0 1,3 4 0,4 2-1,0 0 1,2 1 0,2-3-1,2 1 1,1 1 0,1 2-1,0 3 1,2 0 0,0 0 95,0-2 1,-1-4-1,6 4 1,0 0-1,1 1 1,2-3-1,3 0 1,0-3-1,1 1 1,1-1-1,1-1 1,0 0-1,1 0 8,0 2 1,3 1-1,1-3 1,0 3-1,1 0 1,3 0-1,2-1 1,2 0 0,3 1-1,0 0 1,1 0-1,-3-3 1,2-2 15,2-1 1,1 5 0,1-1 0,-1-2 0,-1-4 0,0-3 0,0 1 0,3 1 0,1-2 0,2-3 0,2-2 0,2 0-1,2 0-8,2 2 1,4-5-1,1 2 1,1-5-1,1-4 1,-1 2-1,1 2 1,-1 1-1,1-1 1,0-2-1,-2-3 1,0 0-1,-2-1-164,-1-1 0,4 1 1,-6-4-1,5 3 1,0 1-1,-1 1 0,-2-2 1,1 2-1,2-2 1,1 1-1,1-4 0,0 0-176,-1 2 1,6-3-1,-4 2 1,0-2-1,2-2 1,-2 2-1,0 1 1,-3 2-1,-2-2 1,-1-2-1,1-1 1,2-1-1,0-2 171,-4-2 1,0-5 0,-4 4 0,3-2 0,2-3 0,0-1 0,0 1 0,0 2 0,-1-3 0,1 0-1,0-3 1,0 1 0,-1 1-23,1 3 0,0-2 0,1 2 1,1-3-1,-1-1 0,-3 1 0,0 2 1,-1 1-1,0-1 0,-2-2 0,0-1 1,0 0-1,-2-1 111,-1 1 1,3-1 0,-4 1 0,1 0 0,2 1 0,-3 2 0,3 1 0,-1-1-1,2-2 1,0 0 0,-1 2 0,-1 2 0,-1-3-18,-1 0 1,4-3 0,-3 1 0,0-1 0,0 1 0,-4 0 0,1-1 0,0 1 0,1-1 0,-2-1 0,-1-1 0,-1-2-1,-1 0 55,0-2 1,-4 5 0,0-3 0,-1 1-1,1 0 1,-1-1 0,3 0 0,-1 0-1,0 0 1,-3-1 0,0 1 0,-2-2-1,1-1-62,-4-3 0,-1 2 0,-2-1 0,0-1 0,0-3 0,0 0 0,-2-1 0,-1 0 0,-4 0 0,-1 1 0,-3-3 0,-2-1 0,1-3 81,2-2 1,-3 4 0,4-6 0,-3-1 0,1-1 0,2-2 0,-3 1 0,0 4 0,-3 3-1,1 1 1,-1 0 0,0 2 0,-5 2-229,-4 1 1,-3 2 0,-3 1-1,-2 2 1,-3 1 0,-2-1 0,-3 1-1,-2 1 1,-2 1 0,-3-1 0,-1 1-1,2 0 77,1 3 0,2 2 1,0 0-1,0-1 1,0-1-1,-1 4 1,1 4-1,0 4 1,-2 3-1,-1 0 1,-2-1-1,0 0 1,0 0-35,0 3 0,-1 2 1,2 3-1,-1 0 0,2 1 1,1 0-1,4 1 0,1 2 1,3 4-1,2-1 0,3 0 1,1-2-1,1 4-534,-4 5 0,4-2 1,-4 3-1,4-1 0,1-1 1,1 4-1,-1 1 0,0 4 608,0 1 0,0 2 0,1 0 0</inkml:trace>
  <inkml:trace contextRef="#ctx0" brushRef="#br0">7251 6144 8340,'-7'-8'783,"3"-3"0,-1 6 0,10 2 0,7 1 0,6 2-383,1 0 0,7 5 0,-2 0 1,4-2-1,4 0 0,4 0 0,0 2 1,3-2-1,-1-1 0,0-2 1,1 0-1,1 0 0,0 0 0,0-2-420,-5-3 1,-3 2 0,-3-5-1,-1 0 1,0 2 0,-4-2-1,-5 1 1,-3-1-7255,-2 0 7274,-6 5 0,-8 3 0,-8 8 0</inkml:trace>
  <inkml:trace contextRef="#ctx0" brushRef="#br0">7682 6230 8464,'-14'0'0,"0"0"0,-1 0 454,1 0 0,4 0 0,2 2 0,2 2 0,3 6 0,1 4 0,2 6 1,0 4-1,0 4 0,0 6-219,0 4 1,0 1 0,0 2 0,0 4 0,0 0 0,0 0-1,0-4 1,0-1 0,0-3 0,-2-2 0,-1-5 0,-2-2 0,2-6-1396,2-1 1,1-2 0,0-5 1159,0 1 0,6-7 0,2-2 0</inkml:trace>
  <inkml:trace contextRef="#ctx0" brushRef="#br0">8632 5770 7361,'0'-10'-56,"1"2"0,3 0 0,0 0 1,1-1 1081,2 1 1,-6-5-1,6 5 1,-3-2-1,1 1 803,-2-3-1832,-1 6 0,-4 4 1,-2 10-1,-6 4 0,-3 4 1,-1 1-1,0 4 1,-2 3-1,-2 5 0,-3 3 1,0 3-1,-1 2 1,1 3 39,0 1 1,-4 4-1,2 1 1,-1 4-1,2 1 1,1 3-1,4 2 1,1 2-1,1-1 1,3-1 0,2-3-1,5-5-160,4-3 0,1 0 0,0 1 0,0 0 1,0-3-1,0-3 0,0-1 0,1-1 0,2-1 1,4-2-1,1-1 0,1-1 0,1 1 98,0-2 1,-1-3 0,6-4-1,-1-2 1,2-1 0,1-1-1,3-1 1,-1-2 0,0-2-1,0-2 1,-1 1 0,-1-1-1,1-1 1,1-2-27,-1-1 0,-7-1 1,-1 4-1,-1-2 0,1-3 1,-2 0-1,0-1 1,-2 1-1,2-2-3367,0 1 3418,-5-3 0,10-4 0,-5 0 0</inkml:trace>
  <inkml:trace contextRef="#ctx0" brushRef="#br0">9092 5798 8260,'-6'-14'550,"3"1"1,-5 5 0,1 10-1,4 9-373,1 7 0,2 7 0,2-1 0,1 5 0,2 3 0,-2 2 0,-1-2 0,-1-2 0,3-3 0,0-1 0,0-4 0,-3-1 0,-1-2-198,0 2 1,0-10-1,0-5 1,0-17-1,0-11 1,0-9-1,2-1 1,1-3-1,3-3 48,2-4 1,2 4 0,4 0 0,1-2 0,-1 0 0,2 1 0,2 6 0,1 2 0,0 4 0,0 5 0,1 7-1,-3 9 127,-1 4 0,-2 4 0,1 4 1,-2 9-1,-4 7 0,-2 5 1,-3 4-1,1 1 0,-2 1 0,-1 1 1,-2-1-1,2 1 0,1-4-466,2-4 0,-1 1 0,-4-3 0,0 2 0,0-2 0,0-4 0,0 0 0,0 0 0,-1 1 312,-4 0 0,3 5 0,-4-4 0</inkml:trace>
  <inkml:trace contextRef="#ctx0" brushRef="#br0">8905 6518 8487,'-14'0'565,"-1"0"0,3-2 1,4-1-1,8-2 0,9 2 1,9 0-1,6 0 0,5-2 1,6 0-1,6 0-126,6 0 0,2 1 1,-2 4-1,2 0 1,2-2-1,2-1 0,-2-2 1,-3 2-1,-5 1 1,-4 2-1,-4 0 1,-3 0-1,-3 2-2019,-7 3 1,-4-4-1,-6 6 1,-2-1 1579,-5 4 0,-16 9 0,-5 3 0</inkml:trace>
  <inkml:trace contextRef="#ctx0" brushRef="#br0">9236 6705 8164,'-14'0'0,"-1"0"456,1 0 0,4 0 1,1 0-1,-2 0 0,-1 2 1,1 1-1,3 3 0,0 4 1,0 4-1,-3 5 1,-2 2-460,-1 0 1,-1 4 0,0-2 0,-3 1 0,-1 1 0,1 3 0,2 0 0,3-1 0,2-1 0,3-2 0,0-2 0,2-1 0,-1-3 69,4-2 1,3-8 0,5-3 0,5-4-1,2-1 1,4 0 0,2 0 0,3 0-1,1-1 1,4-4 0,1-5 0,3-1-1,2 0 130,2 1 0,1 1 1,-3-6-1,2 2 1,-3 2-1,0 2 1,-2-1-1,-1 0 1,1 2-1,-2 0 1,-3 2-1,-4 0 1,-5 1-3228,0-1 0,-1 4 3030,1-3 0,-7 4 0,-2 1 0</inkml:trace>
  <inkml:trace contextRef="#ctx0" brushRef="#br0">9380 6734 8164,'-14'0'0,"-1"1"1535,1 4-1277,-1 3 0,7 8 1,4 3-1,2 5 0,2 5 1,0 5-1,0 2 0,0 3 1,0-3-1,0 1 1,0-2-1,0 2 0,0-2-338,0 1 0,0-3 0,0-4 1,0-2-1,0-1 0,0-4 0,0-1 1,2-5-1,1-3 0,3-5 80,2-2 0,2-1 0,4-5 0</inkml:trace>
  <inkml:trace contextRef="#ctx0" brushRef="#br0">10099 5611 8267,'0'-14'-360,"0"0"629,0-1 1,0 6-1,0-1 1,2 0 0,3 2-1,4 4 1,4 5 3,2 9 0,-1-1 1,0 12-1,1 2 0,-1 4 1,0 6-1,1 6 0,-1 4 1,1 3-1,-1 1 0,0-1 1,-1 2-1,-2 5 0,-3 3 1,0 1-170,0 1 0,-4 1 0,0 2 0,-2 3 1,-2-2-1,0-1 0,-2-5 0,-2 0 0,-4-2 1,-2 0-1,0-3 0,-1-3 0,-2-4 61,-1-4 1,0-8-1,-1 3 1,1-3-1,-1-2 1,1-3-1,0-1 1,1-4 0,2-1-1,1-3 1,1-2-1,-1-4-1402,0 1 0,6-5 1,-4-1 1236,1-6 0,9-10 0,6-14 0</inkml:trace>
  <inkml:trace contextRef="#ctx0" brushRef="#br0">10660 6417 8017,'0'-14'243,"0"-1"1,2 3 0,3 2 0,4 4 0,6 1-1,2-2 1,4 1 0,2 0 0,4 1 0,3 0-1,4 0 1,-1 2-56,2 1 0,-4-2 0,2-1 1,-2 2-1,-3 1 0,0 2 1,-4-2-1,-4-1 0,0-2 1,-1 2-1,-2 2 0,-1 1-3600,-1 0 3412,-1 0 0,1-7 0,-1-1 0</inkml:trace>
  <inkml:trace contextRef="#ctx0" brushRef="#br0">11078 5827 8017,'-15'0'564,"1"0"-343,6 0 0,-3 8 0,4 5 0,1 6 0,0 5 1,1 7-1,0 7 0,0 7 0,0 4 0,1 2 1,-3 5-1,1 4 0,-2 3-171,0 3 1,3-7-1,-3 0 1,0-6-1,2-3 1,-1-4 0,2-3-1,1-4 1,-1-8-1,0-3 1,0-6-1,0-1 1,2-4-943,2-1 1,-1-3 0,-1-2 0,-4-1 0,-1 0 891,-3-2 0,-2 4 0,-1-4 0</inkml:trace>
  <inkml:trace contextRef="#ctx0" brushRef="#br0">12286 5784 8032,'-8'-6'504,"0"4"0,5-4-233,-2-1 1,-6 6-1,1-3 1,-2 8-1,-3 7 1,1 5-1,-1 3 1,1 0-1,-2 2 1,-2 3-1,-1 3-130,2 2 0,-1 1 0,1 5 0,-3 7 0,3 4 0,1 1 0,1-1 0,1 2 0,0 5 0,1 3 0,2 1 0,3-1 0,0-3-50,0-5 1,4 2 0,0-2 0,2-4 0,2-4 0,0-6 0,0-4 0,0-1 0,2 0 0,1 0 0,3-2-1,2-2 1,3-1 2,2 2 0,2-4 0,-1 1 0,0-3 1,1-2-1,-2 0 0,-1-1 0,0 2 1,0-1-1,0-2 0,0-3 0,0-2 1,-1-1 135,-2 1 1,-1-3-1,3 0 1,-3 0 0,0-2-1,0 2-681,4 0 1,-6-6-2127,-1-2 1,-4-2 2576,-1-8 0,0 1 0,0-6 0</inkml:trace>
  <inkml:trace contextRef="#ctx0" brushRef="#br0">17724 5065 8043,'-6'-15'0,"-2"1"0,-2 1-396,1 3 1360,6-2-642,-4 4 0,14 0 0,4 3 0,6 3 1,7 2-1,4 0 0,2 0 0,3 2 1,4 1-1,2 4 0,-3-1 0,0 2 0,-3 0 1,1 1-1,-1 1 0,-2-2 0,-6 0 1,-6-2-222,-3 1 0,-1 2 1,-1-4-1,-3-2 1,-6-1-1,-11-2 1,-10 0-1,-8-2-1779,-3-2 1536,-2 2 1,-5-6 0,-1 5 0,-2-2 0,-1 2 0,0 0-1,1-1 1,2 0 0,3 0 0,3 3 0,5 1 0,3-2 299,0-3 1,13 4-1,4-4 1,12 3-1,9 2 1,7 0-1,3 0 1,4 0-1,1 2 152,1 3 1,2-4 0,-3 4 0,2-3 0,0-2 0,-1 0 0,1 0 0,-4 0 0,-4 0 0,-7 0 0,-3 0-538,-2 0 1,-9 0-1,-10 0 1,-14 0-1,-10 0 1,-6 0 0,-2 0-1,-3 1 1,-1 3-1,-1 0 1,4 0-1,4-1 42,4 2 0,3-4 1,1 4-1,4-3 1,4-2-1,10 0 1,11 0 468,9 0 0,8 0 0,3 0 1,1 0-1,0 0 0,0 0 0,0 1-284,0 4 0,0 3 0,4 6 0</inkml:trace>
  <inkml:trace contextRef="#ctx0" brushRef="#br0">12545 6000 8254,'0'-22'0,"0"1"0,0 2 571,0-1 0,5 6 0,0 8 0,-2 4 0,-1 10 0,-2 8 0,-2 8-413,-3 3 1,-1 8 0,-5 4 0,1 1 0,0 0 0,1-4 0,1 0-1,1-4 1,3-2 0,-1-3 0,0-3 0,2-5-249,1-3 1,7-16 0,1-9 0,4-12 0,4-8 0,4-5-1,0-4 1,-2-3 0,-2-3 0,2 1 0,1 0 0,3 0-1,-1 0 163,2 0 1,-4 1-1,7 4 1,0 6-1,0 6 1,-1 7 0,-1 4-1,-1 8 1,-1 7-1,-2 9 1,-2 7 0,-3 6-1,-4 4 69,-4 4 1,-3 4 0,-2-2-1,0 2 1,-2-1 0,-1-1-1,-2-2 1,0-2 0,1-1-1,-3-2 1,1 1 0,-1-4 0,4-1-1126,2-3 1,-1-2 0,-1-2-1,-2 0 983,2 1 0,-12 6 0,-1 1 0</inkml:trace>
  <inkml:trace contextRef="#ctx0" brushRef="#br0">12430 6647 8066,'-6'-1'578,"6"-2"1,8-4 0,6 1 0,5-2 0,7 1 0,4 1 0,5 1 0,0 0 0,1 1-460,-4 0 1,0-2 0,0 1 0,1 2-1,-3 1 1,-2 2 0,-6 0 0,-1 0 0,-4 0-1,-2 2 1,-6 3 0,-4 4-120,-3 4 0,-9 2 0,-1-1 0</inkml:trace>
  <inkml:trace contextRef="#ctx0" brushRef="#br0">12560 6849 8066,'-15'0'718,"4"0"0,6 0 1,10-2-1,8-1 0,6-2 1,3 2-1,2 1-422,0 2 1,-6 0-1,-1 2 1,-4 1-1,-5 4 1,-1 1 0,-4 3-1,-2 3 1,-1 4-1,-1 3 1,-2 1 0,-4 2-385,-1-2 1,0 4-1,-3-7 1,3-1-1,2-2 1,2-2-1,3 0 1,2-1-1,4-3 1,6-5-1,5-5 1,5-5-1,2-5-218,2-3 1,1-1-1,-1 1 1,-1 2-1,0 1 1,0-1-1,0-2 1,0-1 305,-1 0 0,4-7 0,-5-1 0</inkml:trace>
  <inkml:trace contextRef="#ctx0" brushRef="#br0">13092 5928 8058,'0'-24'0,"1"2"410,4 1 1,3 2-1,7 6 1,-1 3-1,0 5 1,1 5-1,1 7 1,1 7-1,4 10 1,0 8-1,0 7 1,-5 5-1,-4 7 1,-2 9-72,1 4 0,-4 3 0,-3 6 0,-2 2 0,-2 4 0,0-1 0,0 0 0,-2-2 0,-1-5 0,-3-3 0,-2-6 0,-2-1 0,-1-1-668,-3 3 0,2-7 0,-7-8 1,3-5-1,2-3 0,0-5 0,-1-5 1,2-7-1,2-7 0,3-5-1918,2-1 1,1-9 2246,5-1 0,0-19 0,0-11 0</inkml:trace>
  <inkml:trace contextRef="#ctx0" brushRef="#br0">13581 5554 10639,'-8'-15'0,"3"1"0,4 0 363,1-1 1,0 6 0,1-1 0,4 1 0,5 1 0,2 3 0,4 3 0,4 2 0,4 0 0,1 0 0,1 2 0,-2 3 0,1 4 0,1 6-250,-2 4 0,1-3 0,-7 4 0,-4 0 0,-4 0 1,-4 1-1,-3 2 0,-1-1 0,-4 2 0,-2 0 1,-6 0-1,-3 1 0,-1 1-329,0-2 1,-2 2-1,0-7 1,0 0-1,3 0 1,2 0-1,1-1 1,2-2-1,2-2 1,2 1 411,3-1 0,7-6 1,4-3-1,3-4 1,3 1-1,1 1 1,4 2-1,1-2 1,4-1-1,1-2 1,2 0-1,0 0 1,-1 0-907,1 0 1,0-2-1,-2-1 1,-1-2 708,-2 2 0,0-5 0,4 0 0</inkml:trace>
  <inkml:trace contextRef="#ctx0" brushRef="#br0">14315 6604 8100,'0'-14'0,"1"1"0,4 2 319,5 1 0,9 1 0,5-4 0,3 2 0,3 3 0,4 0 0,6 1 0,5 1 0,4 3 0,2-1 0,2 1-185,-2-2 1,-1 1 0,-7 4 0,-1 0 0,-4 0-1,-6 0 1,-7 0 0,-5 0 0,-4 0 0,-2 0-135,0 0 0,-6 0 0,-1 0 0</inkml:trace>
  <inkml:trace contextRef="#ctx0" brushRef="#br0">14775 6187 8133,'-14'0'0,"-1"0"292,1 0 0,1 6 0,2 6 0,1 5 0,-1 7 0,-2 5 1,1 4-1,2 7 0,5 5 0,2 5 0,0-1 0,-2-1 0,2-5-235,1-3 0,2-8 0,0 4 0,2-5 1,1 0-1,2-6 0,0-2 0,-1-6-57,1-1 0,6 5 0,-3 2 0</inkml:trace>
  <inkml:trace contextRef="#ctx0" brushRef="#br0">15638 6259 8009,'-6'-8'299,"4"-2"0,-2 10 1,0 8-1,1 8 0,-2 8 1,2 5-1,2 5 1,-1 4-1,-1 4 0,-4 1 1,1 0-219,0 0 1,-4 0 0,4 0 0,-1-3 0,1-5 0,3-7 0,-1-6-1,1-4 1,-2-6 0,2-7 0,2-10-115,1-6 1,0-8-1,1-2 1,4-3-1,5-4 1,2-6-1,4-3 1,2-3-1,1-1 1,0-3-1,0 1 1,2 0 263,2 0 1,-1 1 0,4 4 0,-4 4-1,-1 6 1,-4 4 0,1 5 0,0 4-1,1 7 1,-2 8 0,-2 10 0,-4 6-62,-2 3 0,-5 6 0,0-1 0,-2 4 0,-2 0 0,0 1 0,0 0 0,-2 0 0,-1 0 0,-3-1 0,-1 1 0,-1 0 0,2-2-968,0-3 1,-4-2 0,5-4 0,0 1 0,1-1 0,-1-2 797,2-2 0,1 1 0,2-1 0</inkml:trace>
  <inkml:trace contextRef="#ctx0" brushRef="#br0">16084 5870 8722,'2'-22'0,"3"3"451,4 3 1,4 1 0,1 1-1,1 1 1,1 4 0,1 4 0,4 3-1,0 2 1,1 0 0,-1 0-1,0 2 1,-4 3 0,-2 4 0,-4 4-224,-1 1 1,-7 2 0,2 2 0,-4 3 0,-2 0-1,-4 1 1,-5 0 0,-1 2 0,0-1 0,3-3 0,0 0-1,2 0 1,-2 1-309,0 0 0,4-2 0,0-4 0,4-3 0,4-2 0,6-5 0,3-4 0,3-1 0,1-1 0,4-2-150,1-2 0,-2-6 0,4 1 1,1-3-1,1-1 0,-2-1 1,-3 3-1,-2 0 230,0 3 0,0-1 0,-5-4 0</inkml:trace>
  <inkml:trace contextRef="#ctx0" brushRef="#br1">25090 4691 8547,'-14'-2'0,"1"-3"292,4-4 1,-1 1 0,12 0 0,9 0 0,11 1 0,10-1 0,7 0 0,4-3 0,5 0-1,4 0 1,4 1 333,2-1 1,0-2-1,-1-1 1,-1-1-1,-3 1 1,-5 1 0,-7 4-1,-6 4 1,-6 2-1,-3-1-5009,-4 0 0,-9 4 4383,-13 4 0,-13 14 0,-9-2 0</inkml:trace>
  <inkml:trace contextRef="#ctx0" brushRef="#br1">25508 4676 8516,'-13'10'0,"2"1"524,1 5-231,7-2 0,-8 14 1,6-5-1,2 5 1,1 0-1,2 3 0,0 1 1,0 1-1,0 1 1,0-2-1,0-2 1,0-3-1,0 2-267,0 3 0,0-6 0,0 1 0,2-5 0,1-4 1,2 0-1,0-2-26,1-2 0,2 3 0,6-9 0</inkml:trace>
  <inkml:trace contextRef="#ctx0" brushRef="#br1">25911 4763 9486,'-15'-8'315,"1"3"0,4 3 1,1 4-1,-3 4 0,0 8 1,-3 10-1,2 7 0,2 4 1,3 0-1,2 2 0,3 0 1,1 3-1,4 3 0,2 2-762,6-2 1,3 2 0,3-12 0,1-1 0,4-2 441,2-1 1,1 0 0,4 0 0</inkml:trace>
  <inkml:trace contextRef="#ctx0" brushRef="#br1">26299 4518 8344,'-10'-13'0,"1"4"307,-2 4 0,3 3 0,0 4 0,0 4 0,0 9 1,-2 7-1,2 5 0,2 2 0,1 0 0,0-1 0,2 1 1,1 0-1,2 0-426,0 0 1,0-2 0,0-3 0,2-7 0,1-4 0,3-5 0,2-3 0,4-8-1,0-10 1,3-10 0,-2-4 0,-2-3 0,-2-4 70,3-4 1,0-4-1,1-1 1,-2-2 0,-1-1-1,1 0 1,0 3 0,0 4-1,-1 6 1,1 4-1,2 6 1,1 7 505,1 8 1,-1 16 0,-1 8-1,-2 5 1,-3 5 0,-1 1-1,-4 2 1,-2 0 0,1-1-1,1 1 1,2-2 0,-2-1-1,-1-4-1051,-2-1 0,0 0 1,0-4-1,0 3 1,0-3 592,0-1 0,-7-1 0,-1-1 0</inkml:trace>
  <inkml:trace contextRef="#ctx0" brushRef="#br1">26169 5007 8365,'-8'-6'568,"2"3"1,8-5 0,2 0 0,8 0 0,7-2 0,8 0 0,7 1 0,2-2 0,4-1 0,2 1 0,-1 3-226,-2 2 1,1-1 0,-8 4 0,-3-2 0,-5 2 0,-4 2 0,-4 2-344,-5 4 0,2 9 0,-5 9 0</inkml:trace>
  <inkml:trace contextRef="#ctx0" brushRef="#br1">26371 5180 8481,'-14'0'843,"7"0"1,7 0 0,8 0 0,5 0 0,1 0 0,1 0-1,-1 1 1,0 4-705,1 5 0,-6 3 1,-1 1-1,-1 0 1,-4 1-1,-1-1 1,-1 0-1,2 1 1,2-1-1,0-1 0,1-2-540,4-1 0,4-7 0,4 2 1,1-4-1,0-4 0,0-5 1,2-6-1,0-4 0,1-3 401,1-3 0,7-3 0,7-1 0</inkml:trace>
  <inkml:trace contextRef="#ctx0" brushRef="#br1">26932 4547 8611,'13'-10'0,"0"0"0,1 1 558,7 1 0,0 2 0,1 7 0,0 4 0,1 4 1,2 6-1,2 6 0,1 6 0,-3 6 0,-2 4 0,-3 5 1,-4 3-1,-5 4-422,-6 2 1,-3-3 0,-4 5 0,-3 1 0,-4 1 0,-6-3 0,-2-4 0,-5-3 0,-4-2-1,-6 0 1,-3 1 0,-7-1-137,-4 0 0,-12 0 0,-7 0 0</inkml:trace>
  <inkml:trace contextRef="#ctx0" brushRef="#br1">22271 4331 8450,'0'-15'590,"0"1"1,0 0 0,1 1-1,4 3-178,5 6 0,2 2 1,4 2-1,4 2 1,5 2-1,7 6 1,8 3-1,5 3 1,6 1-1,5 4 1,6 0-1,2 0 1,0-2-1,-1 0 1,-1 0-621,-1-1 0,-2 3 1,-3-4-1,-5-2 1,-6-4-1,-7-2 1,-3 1-1,-3-2 0,-3-2 1,-5-3-1,-5-1 1,-3-2-1,-2 0-6869,1 0 7077,-7-6 0,5-2 0,-5-7 0</inkml:trace>
  <inkml:trace contextRef="#ctx0" brushRef="#br1">23335 4187 8453,'0'-14'234,"0"-1"0,0 6 0,0 2 0,0 6 0,2 7 1,1 5-1,3 5 0,2 3 0,4 4 0,0 1 31,3 0 0,-6 0 0,1 3 0,0-2 0,-2-1 0,-2 2 0,-1 0 0,0-1 0,-4-1 1,-6 2-1,-9 1 0,-8 2 0,-7 1-1387,-5 4 1122,-3-4 0,-18 12 0,-5-6 0</inkml:trace>
  <inkml:trace contextRef="#ctx0" brushRef="#br1">27766 4763 8367,'-4'-10'440,"-1"0"1,-5 6 0,5-6 0,2-1-101,2-2 1,7 5 0,4 3-1,2 4 1,3 1 0,1 1-1,1 2 1,4 2 0,0 0-1,0 0 1,-2 0 0,0-2-1,0 0-1063,-1 2 1,-2-4-1,-2 4 1,1-2 722,-1 2 0,-6 3 0,-2 7 0</inkml:trace>
  <inkml:trace contextRef="#ctx0" brushRef="#br1">27680 4964 8419,'-8'-6'394,"3"4"1,10-3 0,6 4 0,5 1 0,5 0 0,0 0 0,1 0 0,1 0 0,1 0 0,0 0-737,0 0 1,0 1 341,4 4 0,1-3 0,0 4 0</inkml:trace>
  <inkml:trace contextRef="#ctx0" brushRef="#br1">28399 4518 8539,'-14'-5'494,"0"0"1,-1-4 0,1 4-1,-1 2 1,4 1 0,7 2 0,10 0-1,11 0-116,12 0 1,2 0-1,7 0 1,4 0-1,2 0 1,4 0 0,-1 0-1,-4 0 1,-3 0-1,-5-1 1,-3-3-1,-5 0 1,-1 0-1915,-4 3 0,-1 2 1,-8 4 1535,-4 5 0,-2 3 0,-7 1 0</inkml:trace>
  <inkml:trace contextRef="#ctx0" brushRef="#br1">28586 4633 8495,'-14'14'0,"0"1"0,-1 1 308,1 3 1,6 3 0,3 7 0,4 1-1,1 2 1,0 4 0,0 0 0,1 4-1,2 0 1,4 0 0,-1-3 0,1 0 0,-3-2-367,3 0 1,-6-1-1,4-7 1,-3-1-1,-2-3 1,1 1 0,2-1 57,2-4 0,6 3 0,-3 1 0</inkml:trace>
  <inkml:trace contextRef="#ctx0" brushRef="#br1">29291 4575 8400,'-6'-27'0,"-2"3"0,-2 7 1993,1 6-1721,-1 4 0,-1 9 0,-2 3 0,-3 6 0,-1 6 0,-2 9 0,-1 6 0,4 6 0,4 4 0,2 3 0,0 3 0,2 3 0,4 1-315,2 1 0,2-2 1,0 5-1,2-1 1,2-1-1,6-3 1,1-3-1,0-3 1,-1-4-1,1-1 1,2-4-1,1-6 43,1-4 0,5-9 0,3 4 0</inkml:trace>
  <inkml:trace contextRef="#ctx0" brushRef="#br1">29522 4374 9015,'-15'0'195,"7"6"1,2 4 0,1 3-1,0 3 1,0 3 0,1 5 0,-1 3-1,2 2 1,1 0 0,2-2-1,0-2 1,0-2 0,0-2-261,0-4 1,0-6 0,2-3 0,1-3 0,3-6 0,2-9-1,2-8 1,-1-6 0,1-3 0,0-3 0,-1-2 189,1-2 1,-1-6-1,4 4 1,-2-3-1,-1 2 1,1 1 0,2 0-1,0 3 1,-2 6-1,-1 6 1,1 7-1,1 4 96,3 5 0,-2 10 0,-2 6 0,-3 7 0,-2 6 1,-3 3-1,1 2 0,-1-1 0,2 1 0,-2 0 1,-2-2-1,-1-1 0,0-2-1111,0 1 0,0 1 1,0-1-1,0-1 890,0 2 0,-6 1 0,-2 2 0</inkml:trace>
  <inkml:trace contextRef="#ctx0" brushRef="#br1">29435 4921 8310,'0'-15'640,"0"7"0,2-3 1,3 6-1,6 2 1,5 2-1,5 1 0,1 0 1,4 0-1,1-2 1,2-1-1,-1-2-489,1 2 0,5 1 0,-1 2 0,-1 0 1,-1 0-1,-4 0 0,-3 0 0,-3 0-151,-1 0 0,-4 7 0,5 1 0</inkml:trace>
  <inkml:trace contextRef="#ctx0" brushRef="#br1">29665 4978 8310,'-14'0'421,"0"0"0,-1 0 0,3 2 0,0 3 1,4 4-1,0 4 0,2 3 0,-2 2 1,0 2-1,-2 1-175,2 0 1,0 5-1,5-4 1,-2 0-1,2-1 1,2-2-1,1 1 1,0-3-1,0-1 1,1-2-1,4 1 1,5-2-1,2-4-292,3-4 0,-1 1 1,2-1-1,2-2 0,1-1 1,0-2-1,2 0 0,1 0 1,2 0-1,-1 0 0,-1 0 1,-1-2-1,1-1 0,-1-3-2084,0-2 1,3 5 2129,-5-2 0,0-3 0,-5 0 0</inkml:trace>
  <inkml:trace contextRef="#ctx0" brushRef="#br1">29795 5065 8335,'-8'1'296,"2"6"1,1 5 0,0 8 0,2 2 0,0 4 0,-1 1 0,0 3 0,-1 2 0,-2 3-1,-2 2-456,-4 3 1,3-3 0,2 0 0,0-2 0,2-3-1,-2-4 160,0-4 0,5 4 0,-4-6 0</inkml:trace>
  <inkml:trace contextRef="#ctx0" brushRef="#br1">29982 4489 8243,'2'-14'0,"2"1"0,6 3 0,3 6 434,1 2 0,1 5 0,-1 7 0,0 11 0,1 9 0,-1 8 0,0 4 0,1 3 0,-1 3 0,-1 6 0,-2 7 0,-1 4 0,-1 2-417,-1 1 1,-1-8-1,-7 1 1,0-5 0,0-5-1,0-3 1,-2-6-1,-3-7 1,-6-5 0,-5 1-1,-3-1 1,3 0-18,5-3 0,-8-1 0,3 3 0</inkml:trace>
  <inkml:trace contextRef="#ctx0" brushRef="#br1">30399 5050 8631,'2'-37'0,"3"6"0,3 3 0,1 6 643,1 1 1,-1 7 0,6 4 0,-1 1-1,1-1 1,-1 2 0,0 2 0,2 2 0,2 1-1,3 0 1,1-2 0,2 2 0,0 1-1,0 4-1189,2 3 0,-6-2 0,1 5 0,-2-2 0,0-1 0,-1 0 0,-2 0 546,-2-2 0,1-1 0,-1-2 0</inkml:trace>
  <inkml:trace contextRef="#ctx0" brushRef="#br1">30744 4504 8306,'-12'8'149,"2"6"1,4 7-1,4 11 1,-1 6 0,-2 12-1,0 9 1,-1 8 0,-2 3-1,-2 4 1,1-1-1,-2-1 1,-2-8 0,-2-6 149,1-6 1,4-10 0,1 0-300,-2-6 0,4-2 0,1-5 0</inkml:trace>
  <inkml:trace contextRef="#ctx0" brushRef="#br1">26169 5626 8210,'-8'-7'338,"0"6"1,5-6-1,0 3 1,5-1 53,6 2 1,4 1 0,4 2 0,2 2 0,1 1 0,-1 2 0,-1-2 0,1-2 0,3-1-1,0 0 1,1 0 0,0 0 0,4-1 0,1-4 0,2-5-318,0-2 1,-2-1 0,-2 2 0,-2 1-1,-2 0 1,-4 1 0,-3-1 0,-6 2 0,-9 5-397,-12 8 0,-8 6 0,-6 3 0,2 1 0,1-1 0,-2 1 0,0-1 1,1 0-1,2-1 0,3-2 0,2-3 0,2 0 655,2 0 0,3-6 0,6 0-120,10-6 1,6-2-1,3 3 1,0-2 0,1 2-1,-1 1 1,-1 1-1,-2-3 1,-1 0 0,1 0-668,2 3 453,1 1 0,1 6 0,-1 2 0</inkml:trace>
  <inkml:trace contextRef="#ctx0" brushRef="#br1">31349 4489 8233,'14'-24'0,"1"2"0,-1-1 0,0 4 708,1 3 1,-7-1-1,-7 10 1,-7 4 0,-10 8-509,-5 6 0,-3 10 0,-5 3 1,1 3-1,0 3 0,3 4 1,2 3-1,1 3 0,1 1 1,1 4-1,2 1 0,2 5 1,3 5-1,4 7 0,4 2 1,3 2-574,2-1 1,7 1 0,2-9 0,4-6 0,1-4 0,2-6 0,2-8 0,1-9 0,0-4 0,0-3 0,2-4 372,2-4 0,1-4 0,4-6 0</inkml:trace>
  <inkml:trace contextRef="#ctx0" brushRef="#br1">31536 4532 8522,'0'-14'148,"0"0"0,-2 6 0,-1 4 1,-2 8-1,2 7 0,1 5 1,2 3-1,0 0 0,0 0 1,0 2-1,0 0-206,0 0 0,0 3 0,0-5 0,0-2 0,0-1 1,0-1-1,2-2 0,3-5 0,3-8 24,0-8 1,5-7 0,-4-4-1,4-5 1,1-3 0,1-4 0,-1-1-1,0-3 1,-1 0 0,-2 0-1,-1 3 1,0 2 0,-1 2 455,1 4 1,-5 5-1,4 10 1,2 5-1,1 9 1,-1 8-1,-3 6 1,-2 4-1,-1 1 1,0 0-1,0 0 1626,-2 1-2228,-2-4 0,-1 1 0,0-4 0,0 3 0,0-1 0,0 1 1,0-3-1,0-2 180,0-2 0,-6 7 0,-2 1 0</inkml:trace>
  <inkml:trace contextRef="#ctx0" brushRef="#br1">31464 4964 8565,'-15'-5'375,"3"-1"1,4-1 0,8 1 0,9 3 0,7 1 0,5 4 0,1 1-132,4 2 1,1 1-1,2-3 1,0 2-1,-2-2 1,-2 1-1,-1-1 1,0 2-1,0-2 1,-1-2-1,-2-1 1,-4 0-1,1 0-3864,1 0 3620,-3 7 0,11-6 0,-5 6 0</inkml:trace>
  <inkml:trace contextRef="#ctx0" brushRef="#br1">31593 5165 11096,'15'0'272,"-6"0"0,1 2 1,1 1-1,2 4 0,0 1 1,-2 1-1,-3 1 0,-2-1 1,-3 3-1,-1 0 0,-2 3-474,0-1 0,0 0 0,0 1 0,0-1 0,2-1 0,1-2 1,3-1-1,2-1 0,3 1 0,2-2 0,2-2 0,1-2 0,3-3-550,5-1 0,1-1 0,1-3 1,-2-2 751,1-2 0,3-8 0,0-6 0</inkml:trace>
  <inkml:trace contextRef="#ctx0" brushRef="#br1">32025 4547 8644,'6'-8'235,"-2"-4"0,5 8 0,2 0 0,4 4 0,2 7 1,4 7-1,0 9 0,0 4 0,-2 3 0,0 4 1,0 6-6,-1 6 0,-2 0 1,-3 7-1,-4 2 1,-4 1-1,-4 3 0,-1 1 1,-1 3-1,-5-4 1,-7-5-1,-6-6 0,-4-3 1,-2 0-738,-3 3 0,4-10 1,2 0-1,1-6 0,4-3 1,-1-2-1,2-3 1,0-4 506,3-4 0,9-2 0,-3 0 0</inkml:trace>
  <inkml:trace contextRef="#ctx0" brushRef="#br1">32169 4288 8630,'19'-32'0,"2"3"393,1 7 0,-3 4 0,5 5 0,2 2 0,-1 3 0,-1 2 0,-4 2 0,-4 4 0,-2 5 0,-1 5 0,-4 3 1,-4 1-210,-3 0 0,-2 7 0,0 2 0,0 1 0,0-2 1,-2 0-1,-1 1 0,-2 2 0,2 2 0,1 1 1,2-3-1,0-2 0,0-3-183,0-2 1,0 3 0,2-2 0,3-2-1,4-2 1,4-4 0,2-3 0,-1-2-1,0-2 1,2-3 0,2-1 0,3-1-114,1-4 1,2 2 0,5-5 0,0 0 0,-1 1 0,3 1 111,2 3 0,4-5 0,6 0 0</inkml:trace>
  <inkml:trace contextRef="#ctx0" brushRef="#br1">7380 7626 14008,'-21'-19'0,"-1"-1"-277,0 3 0,3 1 0,7 3 637,3 3 0,7 9 0,2 7 0,8 1 0,5 1 0,3-2 0,1 2 0,4-2 0,2 2 0,2 0 1,4 2-221,5-2 0,-2 5 0,6-4 0,2 4 0,1 2 0,4-1 0,5 0 0,7 1 0,9-1 0,6-1 0,4-2 0,-35-7 0,0 0 0,3 0 0,0-2-56,4 0 0,0 0 0,-3-1 0,1-1 0,4 0 0,1 0 0,-2 0 0,-1 0 0,0 0 0,0 0 0,1 0 0,0 0 0,0 0 0,1 0 0,-1 0 0,1 0 0,-3 0 0,0 0 0,-2 0 0,0 0 0,-2 0 0,0 0 0,2 0 0,-1 0 0,3 0 0,-1 0-31,2 0 0,0 0 1,0 0-1,0 0 1,-4 0-1,-2 0 0,1 0 1,-1 0-1,0 0 1,1 0-1,-2 0 0,1 0 1,0 0-1,-1 0 1,37 0-1,-4 0 1,-5 0-1,-1 0 0,3 0 1,1 0 55,-2 0 1,0 0 0,5 0 0,4 0 0,-1 2 0,0 1 0,-2 2 0,-3-2 0,1-1 0,2-2 0,4 0 0,-1 0-29,-7 0 0,-1 0 0,-3 0 0,2 0 0,0-2 0,-1-1 0,-2-2 1,0 0-1,0 0 0,1-1 0,-1 0 0,-2-1 0,-2 2 0,-3 1-6,3-1 1,2 0 0,7 5 0,-1 0 0,-3 0 0,-2-2 0,-1-1-1,-1-2 1,0 2 0,-5 2 0,-4 1 0,-7 0 54,-4 0 0,1-5 0,0 0 1,-2 2-1,-5 1 0,-2 1 1,-3-2-1,-1-4 0,-1 1 1,-3-2-1,0 1 0,-3-1 1,-1 2 7,2 0 1,-4-4 0,0 5 0,-1 0 0,-3 1 0,-2-1 0,-2 2 0,1 1 0,-3 0-693,-2-2 1,-5 2 0,-12-3-1,-7 4 1,-8 1 0,-6 0 594,0 0 0,-14-7 0,-3-1 0</inkml:trace>
  <inkml:trace contextRef="#ctx0" brushRef="#br1">15264 7280 26178,'-22'0'0,"3"0"1906,3 0-3046,1-6 1,1 4 1465,0-2 1,7 0 0,9 1 0,9-2-1,8 1 1,3-1 0,6 0 0,2 2 0,5 0-1,2-1 1,5 0 0,2 0 0,7 1 948,5-2-1275,-1 4 1,13-7 0,-4 5-1,2-2 1,3 0 0,-2 0-1,-5 1 1,-9 0 0,-8 1 0,-7 0-1,-6-2 1,-6 2-175,-7 1 0,-11 2 1,-8 0-1,-8 0 1,-7 0-1,-4 0 1,-5 0-1,-3 0 0,-3 0 1,-4 0-31,-4 0 1,-4 0-1,-1 2 1,0 1 0,1 2-1,2-2 1,4-1 0,0-2-1,3 0 1,-1 0 0,1 0-1,2 0 292,6 0 0,-1 0 1,7 0-1,5 0 0,7 0 1,12 0-1,8 0 0,6 0 98,5 0 0,5 0 1,4 0-1,6 0 1,2 0-1,2 0 1,1 0-1,-3 0 1,-3 0-1,-4 0-174,-4 0 1,-7 6-1,-2 2 1</inkml:trace>
  <inkml:trace contextRef="#ctx0" brushRef="#br0">17206 6590 8556,'-4'-10'0,"-1"1"730,2-3 0,1 4 0,2-1-369,0-2 1,0 3 0,2 0 0,2 1 0,6 4-1,3 1 1,3 1 0,3-2 0,7-2 0,4 2-1,5 1 1,2 2 0,3 0 0,1-2 0,3-1-1,-1-2 1,-2 2-342,-2 2 0,-4 1 0,-6 0 1,-2 0-1,-3 0 0,-5 0-20,-3 0 0,-14 6 0,-4 2 0</inkml:trace>
  <inkml:trace contextRef="#ctx0" brushRef="#br0">17235 6762 8615,'-14'0'607,"7"0"1,7 0 0,12 0-1,8 0 1,11-1 0,4-4 0,5-3-1,1-2 1,3 1 0,-1-2-587,0-2 1,0 3 0,-1 2 0,-4 2 0,-4 3 0,-2 1-22,1 2 0,-2 0 0,4 0 0</inkml:trace>
  <inkml:trace contextRef="#ctx0" brushRef="#br0">18530 6417 8911,'-13'-14'0,"4"-1"0,4 1 337,3 0 0,4-1 0,3 2 1,6 2-102,6 2 0,6 1 0,7-4 0,2 4 0,3 2 0,4 3 0,4 1 0,5 1 1,1-3-1,3 0 0,-3 0 0,1 3 0,-6 1 0,-2 0 0,-4-2 0,1-1 0,-4-2-22,-6 2 1,-7 1-215,-8 2 0,1 7 0,-1 1 0</inkml:trace>
  <inkml:trace contextRef="#ctx0" brushRef="#br0">18890 6518 8486,'-7'14'1377,"-2"1"-1120,2 5 0,1-2 1,6 6-1,0 2 0,0 1 1,0 3-1,0 2 1,0 3-1,0 0 0,0 1 1,0-3-1,0 1 0,0-1-505,0-1 0,0-1 1,2-4-1,1-2 1,3-2 247,2-2 0,2-2 0,4-5 0</inkml:trace>
  <inkml:trace contextRef="#ctx0" brushRef="#br0">19480 6417 8669,'-2'-25'0,"-3"4"358,-4 6 0,-4 12 0,-2 3 0,1 10 0,0 9 0,1 8 0,2 7 0,3 2 0,0 6 0,1 3 0,1 3 1,3-2-1,1-1-442,2-2 1,2 0 0,2 0-1,6-1 1,3-2 0,3-3 0,1-2-1,3-3 1,-3-3 0,-1-4-1,-1-2 84,-1-3 0,7 0 0,1-6 0</inkml:trace>
  <inkml:trace contextRef="#ctx0" brushRef="#br0">19825 6316 8405,'0'-14'0,"-2"1"346,-3 4 0,4 4 0,-4 11 0,2 9 0,0 9 0,-2 6 0,2 5 0,1 0 0,2 2 0,0-2 0,0 2 0,0-2-243,0 0 0,0 4 0,0-7 0,0-3 0,0-6 0,0-2 0,0-3 0,0-5-219,0-9 1,0-10 0,0-15-1,0-1 1,0-4 0,2-1 0,1-3-1,3-4 1,1-4 0,1-4-1,-2-1 1,2 0 0,0 0 0,2 0 209,-2-1 0,4 1 1,0 0-1,4 3 1,3 5-1,-2 9 0,-1 7 1,-1 8-1,-1 3 1,1 8-1,-1 6 0,-1 10 1,-2 5 144,-2 5 0,-4 1 0,3 2 0,-1-1 0,-4 1 0,-2 0 0,1-2 0,1-1 1,2-4-1,-2 1 0,-1-3 0,-2 1 0,0-3-3035,0-2 0,0 3 2796,0 0 0,0 0 0,0-4 0</inkml:trace>
  <inkml:trace contextRef="#ctx0" brushRef="#br0">19638 6921 8649,'-8'-7'480,"5"6"0,11-6 0,9 3 1,9-3-1,9-1 0,5-3 1,3-2-1,2-1 0,3-1 1,5 1-1,1 0 0,-1-1 1,-5 1-331,-4-1 0,-7 7 1,-5 2-1,-6 1 0,-7 0 1,-5 4-151,-4 4 0,-4 5 0,-6 6 0</inkml:trace>
  <inkml:trace contextRef="#ctx0" brushRef="#br0">20098 6892 8659,'-22'0'0,"3"2"356,3 2 0,1 0 0,-1 5 0,-1 4 0,-2 3 1,1 5-1,4-1 0,2 3 0,4-1 0,2 4 1,3-1-1,1 1 0,4-4-250,3-1 0,4 3 0,9-5 0,1-1 0,0-2 0,0-3 0,2-2 0,1-3 0,2-2 0,0-3 1,-1-1-1,-1-2 0,-1 0-464,0 0 0,0 0 1,-4 0-1,2-2 1,-1-1 357,-2-2 0,5-6 0,1 3 0</inkml:trace>
  <inkml:trace contextRef="#ctx0" brushRef="#br0">20242 7021 8369,'-13'10'0,"2"-2"0,2 0 228,-3 0 1,0 2-1,-1 6 1,2 3-1,3 3 1,0 2-1,0 2 1,-2 3-1,2 2 1,3 1 0,4-1-1,1-2-228,0-1 0,0 1 0,0 0 0</inkml:trace>
  <inkml:trace contextRef="#ctx0" brushRef="#br0">20616 6144 8656,'0'-24'0,"0"1"0,2 4 0,3 6 461,4 7 1,2 6 0,1 6-1,-3 9 1,2 7 0,2 7-1,1 6 1,-1 7 0,-2 6-1,-1 3 1,0 3 0,-2 2 0,-4 2-1,-2-1 1,-2 2-543,0 4 1,-6-4 0,-4 2-1,-3-5 1,-1-5 0,-1-2-1,1-2 1,0-4 0,-1-3-1,1-3 1,1-2 80,4-3 0,-4-2 0,5-1 0</inkml:trace>
  <inkml:trace contextRef="#ctx0" brushRef="#br0">21105 6561 9548,'7'-29'0,"2"2"0,4 1 0,1 4 464,1 1 0,1 4 0,3 6 0,5 3 0,3 1 0,2 2 0,0 1 0,-1-1 0,1 2 0,0 1 0,0 2 0,-2 0 0,-1 0 0,-4 0-819,-1 0 0,-2 5 0,-5 0 0,1-2 355,-1-2 0,-6 6 0,-2 1 0</inkml:trace>
  <inkml:trace contextRef="#ctx0" brushRef="#br0">21465 6101 8566,'-14'-5'402,"-1"0"0,7 3 0,3 10 0,4 8 1,1 7-1,0 7 0,0 9 0,-2 5 0,-1 7 1,-3 4-1,-2 4 0,-4 2 0,0 1-404,-3 0 1,-4 7 0,-2-3 1,-1-1 0,4-1 0,-2-6 0</inkml:trace>
  <inkml:trace contextRef="#ctx0" brushRef="#br0">22587 6029 8485,'-8'-15'0,"3"1"547,4-1 0,-1 3 0,-1 4 1,-2 9-1,2 11 0,0 8-503,-2 7 1,3-1 0,-2 9 0,2-1-1,0-1 1,-1-1 0,-2-1 0,1-3-1,-1 1 1,0-2 0,0-1 0,0-4-1,1-1-154,0-3 0,3-10 0,1-10 1,0-11-1,1-9 0,4-7 0,3-3 1,2-3-1,1 0 0,3-2 0,4 0 1,0-1-1,-2 1 278,-2 4 1,5-1 0,2 4-1,0 4 1,1 4 0,0 4 0,2 4-1,-1 4 1,-4 5 0,-3 5 0,-3 5-1,-2 5 1,-3 4-106,-2 5 1,-1 4 0,-5 5-1,0 0 1,0-1 0,0-2-1,0 3 1,0-3 0,0 1-1,0-2 1,0 0 0,0 0-64,0-2 0,-6-1 0,-2-7 0</inkml:trace>
  <inkml:trace contextRef="#ctx0" brushRef="#br0">23019 5770 8286,'5'-29'0,"1"2"2086,2 3-1652,2-3 1,6 15 0,3 0-1,3 4 1,0 6 0,-4 5 0,-7 7-1,-6 3 1,-3 3 0,-2 1 0,0 4-288,0 1 1,0-3 0,0 5 0,0 0-1,0 0 1,0-1 0,0-2 0,0-4-1,0-1 1,0-1 0,0-1 0,1 0-1,4-1-321,5-3 0,4-2 1,4-5-1,2 2 1,3-2-1,1-2 0,0-2 1,0-2-1,0-4 1,-2 1-1,-3-2 0,-3 2 1,-1-1-4833,-1 4 5006,0-5 0,-6 6 0,-1-4 0</inkml:trace>
  <inkml:trace contextRef="#ctx0" brushRef="#br0">22112 6691 8655,'-14'0'462,"0"0"1,4 0 0,10 0-1,16 0 1,13 0 0,11-2 0,6-1-1,7-4 1,4 1 0,4-2 0,3 2-1,3-2-27,7 0 0,-4 4 1,4-2-1,-7 1 1,-3 0-1,-4 2 1,-2 2-1,-5 1 1,-5 0-1,-4 0 1,-2 0-1,-2 0 1,-3 0-1314,-2 0 0,-8-5 0,-8 0 0,-3 2 0,-1 0 0,-4-1 878,-6 0 0,-13 5 0,-15 7 0</inkml:trace>
  <inkml:trace contextRef="#ctx0" brushRef="#br0">22530 7108 9048,'-5'-10'0,"0"1"369,2-3 0,8 4 1,4 0-1,6 0 1,4 0-1,5-1 0,5 1 1,2 1-1,3 3 1,-2-1-1,-2 2 0,-2 1 1,-4 4-245,-5 2 0,-5 4 0,-4 8 0,-5 2 0,-4 3 0,-2 1 0,-4 4 0,-6-1 0,-5 1 0,-4-4 0,3 1 0,1-3 0,1 1-302,1-3 0,4-2 0,2-2 0,2 1 0,3-1 0,3-1 0,5-4 0,4-4 0,4-5 0,1-5 121,1-4 0,-1 1 0,2-2 0,2-1 1,3-2-1,-1-1 56,1-1 0,5 1 0,-4 0 0</inkml:trace>
  <inkml:trace contextRef="#ctx0" brushRef="#br0">23148 6892 8357,'5'-14'0,"0"-1"476,-2 1 1,5 1 0,2 2 0,1 1 0,0 1 0,-1 1 0,1 3 0,2 3 0,-1 4 0,0 1 0,-4 3 0,-2 2 0,-3 4-301,-1 0 0,-2 3 0,0-1 1,-2 1-1,-1-1 0,-2 0 1,2 1-1,1-1 0,2 1 1,0-1-240,0 0 1,2-6 0,3-3 0,4-3 0,4-2 0,1-2 0,1-1 0,-1-4 0,1-1-1,-1-3 63,0-1 0,7-3 0,2 1 0</inkml:trace>
  <inkml:trace contextRef="#ctx0" brushRef="#br0">23911 6647 8369,'0'-14'459,"0"4"1,0 1 0,1-1 0,4 2 0,5 3 0,3 4-1,1 1 1,2-2 0,3-1 0,3-2-195,1 2 0,4 1 0,-5 2 0,2 0 0,0-1 0,0-2 0,0-2 0,-1 2 0,-3 1 1,-2 2-1,-2 0 0,-2 0-265,1 0 0,-1-6 0,1-2 0</inkml:trace>
  <inkml:trace contextRef="#ctx0" brushRef="#br0">24184 6403 8356,'-14'-2'329,"-1"-3"0,6 4 1,1-2-1,1 6 1,4 6-1,0 6 1,0 2-1,-2 4 0,2 1 1,1 6-1,2 2 1,-1 4-167,-4-2 0,3 3 0,-4-2 0,1 1 0,-1-1 0,-1 1 0,1-2-163,3-2 0,-5-1 0,0 0 0</inkml:trace>
  <inkml:trace contextRef="#ctx0" brushRef="#br0">24961 6360 8167,'-14'0'229,"-1"0"0,6 0 0,1 1 0,0 4 0,1 6 0,1 7 0,1 6 0,0 3 0,0 2 1,2 1-1,0 2 0,0 2 0,-4-2 0,1-2-162,0-1 1,-1-5-1,4-2 1,-3-3 0,-1-4-1,-1-6 1,2-4 0,0-7-1,2-6-177,3-4 0,2-7 1,4-2-1,5-2 1,2-2-1,4-2 1,2-2-1,1 0 0,-1 0 1,-2 0-1,0 2 1,1 2-1,3 2 1,-3 1 497,-1 0 0,0 4 0,2 0 0,1 7 0,-2 5 0,1 1 0,0 0 0,1 2 0,-3 3 0,-3 5 0,-5 4 0,-2 4-221,-3 2 0,-1 4 0,-2 2 0,0-1 1,-2 3-1,-3-2 0,-4 1 0,-4-1 0,-1 1 1,1-1-1,2 1 0,3-1 0,0 0-873,0-4 1,4-1 0,0-1 0,2-1 0,2 1 0,0-1-1,2-1 706,2-4 0,4 4 0,7-5 0</inkml:trace>
  <inkml:trace contextRef="#ctx0" brushRef="#br0">25349 6115 8485,'0'-14'0,"0"-1"0,0 1 533,0-1 0,2 6 0,3-1 0,4 1 0,4 1 0,2 3-159,-1 3 1,0 4 0,1 1 0,-1 3 0,1 2 0,-1 4 0,-1 0 0,-4 3 0,-4-1 0,-3 1 0,-2 1 0,0 1 0,-2 2-469,-3-1 0,2 3 1,-7-2-1,1-2 1,-1-1-1,2-1 1,0-1-1,2 1 0,0-1 1,2 0-1,3 1 129,1-1 0,1-6 1,4-3-1,5-3 0,4-2 1,4 0-1,1 0 0,-2-2 1,1-1-1,0-4 0,1 1-628,-2 0 1,6-4 0,-1 4 0,2-1 592,0 1 0,0 1 0,5 5 0</inkml:trace>
  <inkml:trace contextRef="#ctx0" brushRef="#br0">3064 9482 8633,'-13'-15'0,"2"1"840,2 0 0,-1-1-201,-4 1 0,7 6 1,7 3-1,10 4 1,6 1-1,5 0 1,1 0-1,4 0 1,1 0-1,1 0 1,3 0-1,1 0-603,1 0 0,6 4 0,-6 1 0,1-2 0,-1-1 0,3-2 1,-3 1-1,-1 3 0,-5 0 0,-1 0 0,-2-3 0,-2-1 1,-1 2-2672,-3 3 0,-7-4 0,-3 6 2635,-2-1 0,-7 2 0,-7 6 0</inkml:trace>
  <inkml:trace contextRef="#ctx0" brushRef="#br0">2963 9842 8458,'-12'1'549,"2"4"1,0-3 0,12 2 0,11-2 0,12-2 0,12-2 0,5-1 0,3-3 0,1-2 0,3-3 181,3-2 1,0-2 0,6 3-1,-2 0 1,-3 3 0,-7-1-1,-6 2 1,-5 2 0,-3 1-1,-3 0 1,-7 2 0,-4 1-4014,-4 2 1,-6 2 3281,-3 3 0,-16 9 0,-5 9 0</inkml:trace>
  <inkml:trace contextRef="#ctx0" brushRef="#br0">19724 5410 9602,'-6'-10'0,"-4"1"-1,-3-2 0,4-2 0,-1-2 1,-1 1 265,-2 0 1,-6 4 0,0 2 0,0 0 0,-1 2-1,0-1 1,-3 4 0,-2 1 0,-2 2 0,-2 0-1,0 0 1,0 2 0,-1 1 0,-2 4 0,-2 1 0,1 3-128,-2 2 0,4 1 0,-4 2 0,0 2 1,-3 2-1,-4 3 0,-1 1 0,0 0 1,-1 0-1,1 3 0,0 3 0,0 5 0,0 1 1,1 0-68,4 1 0,3-3 1,6 2-1,0 1 1,0 0-1,2 1 1,3 1-1,4-2 1,0-1-1,1 1 1,2 3-1,1 2 1,1 1 349,1 0-336,-1-6 0,6 4 0,-1-2 0,1 2 0,-1 1 0,2-2 0,2-3 0,1-1 0,0 1 0,0 1 0,2 1 0,1-2 0,2-1-11,0 1 0,0 0 0,2 3 0,3-3 0,3-1 0,1 0 0,-1 0 0,0 1 0,0 1 0,2-1 1,0-2-1,-1-1-48,2 0 1,2 4 0,2-5-1,-1-1 1,0-1 0,2-2-1,4-1 1,2 1 0,2-2 0,-2-1-1,1-4 1,-1-1 0,4-2 37,1 2 1,2-5-1,-1 3 1,1-1-1,0-1 1,1 3-1,2-3 1,3-1-1,1-1 1,0 1-1,-1 1 1,2 2 0,-2-1-9,1-2 1,-1-3-1,-2-2 1,4-2-1,1 3 1,1-1 0,-1 0-1,1-3 1,-1-2-1,2-1 1,1 0-1,1 0 1,-2 0 29,-2 1 1,-1-4-1,3 2 1,-2-2 0,1-2-1,-2 0 1,-4 0 0,-1 0-1,0-2 1,3-2 0,0-4-1,1-2 1,-4 0-126,-2-1 0,3-3 0,3-4 1,-1-1-1,0 0 0,-3 0 1,-2-1-1,-3 3 0,-1-1 1,-2 1-1,2-4 0,-1 0 1,1-1-130,-2-1 1,0 4-1,3-5 1,-2 0-1,-1 0 1,2 0-1,1-1 1,2-2-1,0-1 1,0 3-1,-1 2 1,1 1-1,0 0 1,1-4 54,4-1 1,-9 5 0,3 1 0,-6 2 0,-3-2 0,0 0 0,0-1 0,-1 1 0,-4-2 0,-2 1 0,-3-4 0,2-1 0,2-1 273,2-1 0,-6-2 0,-1-1 0,0-1 0,-1-1 0,-1-1 0,-1-2 1,0-1-1,-1 1 0,0 2 0,-3 1 0,-1 1 0,0-2-81,0-2 0,0 5 1,0-2-1,0 2 1,0-1-1,0-4 1,-1-1-1,-4-1 1,-5-1-1,-3-1 1,-1-2-1,-2-2 1,-3-2-1,-5 0-97,-3 0 0,-4-2 0,-1 1 0,-3 1 0,-2 3 0,-3 2 0,-1 2 0,-2 3 0,0 2 0,-1 3 0,1 2 0,0 3 0,-2 1-50,-3 2 0,-1 0 1,-6-3-1,3 3 1,-3 5-1,-2 3 1,-6 1-1,-2 2 0,-2 4 1,0 4-1,-2 5 1,0 5-392,2 4 1,-2 4 0,9 3 0,4 2 0,6 1 0,5 0 0,2 4 0,2 4 0,2 6 457,6 4 0,-4 14 0,0 8 0</inkml:trace>
  <inkml:trace contextRef="#ctx0" brushRef="#br0">4618 9381 8458,'-14'0'0,"1"-1"0,2-3 697,1 0 1,7-8 0,0 4 0,6-1 0,6 1 0,6 0 0,2 0-304,3-3 1,5 3 0,1 0 0,4 0 0,4 1 0,-2 1 0,-2 3 0,-1 1 0,1 2 0,4 0 0,2 0 0,3 0-1,-2 0 1,-1 0 0,1 0-621,3 0 1,-3 0 0,0-2 0,-2-1 0,-5-3 0,-3-1 0,-4-1 0,-2 0 0,-7-1 225,-8 1 0,-14 8 0,-14 8 0</inkml:trace>
  <inkml:trace contextRef="#ctx0" brushRef="#br0">5021 9352 12199,'-15'5'0,"1"2"0,0-1 0,-1 2 0,1 0 0,-1 3 0,3 2 0,2 3 0,5 3 0,4 3 0,1 4 0,0 1 369,0 4 1,0 1-1,1-2 1,2 2 0,4 3-1,-1 2 1,1 1 0,-3 1-1,1-3 1,0 0 0,-2-5-1,0 0 1,1-2 0,0-2-1840,0-3 0,-1-2 0,0-4 1470,2 1 0,6 0 0,-3-4 0</inkml:trace>
  <inkml:trace contextRef="#ctx0" brushRef="#br0">5625 9151 8072,'-6'-22'432,"-4"2"0,2 6 0,-2 4 0,-1 7 0,-2 6 0,-1 10 0,0 8 0,-1 9 0,1 7 0,0 6 0,-1 5 0,-1 3-101,-3 4 0,8 2 0,-4 6 0,4 4 0,2 3 1,1 0-1,1-1 0,4-3 0,1-2 0,4-2 0,3-1 1,4-4-1,3-7 0,-1-7-422,-2-5 1,1-6 0,3 0 0,-2-4-1,-1-8 1,-1-2 0,1-5 0,-2 0-1,0-2 1,-2 0 0,2-3-2154,0-2 0,-3-1 2244,5-5 0,-1-6 0,5-2 0</inkml:trace>
  <inkml:trace contextRef="#ctx0" brushRef="#br0">6157 9065 8395,'-12'-15'0,"0"1"0,4-1 1720,2 1-1306,-5 6 0,9 0 0,-3 6 0,4 2 0,1 8 0,0 7 0,0 6 0,0 1-333,0 4 1,0-4 0,0 2 0,-2 2 0,-1 1 0,-2 1 0,0 0 0,1-3 0,-1-2 0,2-1 0,-1-1 0,1 0-230,-2-4 0,1-10 0,4-12 0,1-13 1,2-9-1,4-5 0,1-3 0,3-2 0,2-3 1,1 0-1,1 0 0,-1 2 471,0-2 1,2 3-1,2 2 1,1 3-1,-1 6 1,-2 6-1,-2 7 1,0 6-1,1 6 1,-1 1-1,-1 1 1,-2 4 2866,-1 5-3208,-7 9 0,3-1 1,-6 4-1,0 0 1,0 1-1,0 2 1,0 1-1,0-1 1,0-1-1,0 0 1,0 0-1,0-1-1676,0-3 0,0 6 1,0-4-1,0 2 1694,0 0 0,-6 0 0,-2 5 0</inkml:trace>
  <inkml:trace contextRef="#ctx0" brushRef="#br0">5783 9770 8418,'-14'0'0,"0"0"2064,-1 0-1496,7-7 0,3 6 0,12-6 0,7 2 0,10-1 0,8 0 0,6-2 0,4 1 0,1-1 1,0 2-1,0-1-151,1 4 1,0-3 0,3 1-1,1 0 1,-2 0 0,-3 1-1,-3 0 1,-1 3 0,-3 1-1,-2 0 1,-5-2 0,-4-1-1,-2-2-1705,-4 2 0,2 0 0,-2 0 1,-5-2 1287,-7 2 0,-9-5 0,-12 0 0</inkml:trace>
  <inkml:trace contextRef="#ctx0" brushRef="#br0">5985 10288 8090,'0'-15'476,"-2"6"1,-1-1-1,-2-1 1,4-2-1,4-1 136,6-1 1,6 6-1,2 1 1,2 0 0,1 1-1,-1 1 1,2 3 0,-1 1-1,1 2 1,-3 0 0,-2 0-1,-2 0 1,-1 2 1043,-3 2-1784,-4 4 1,-1 7-1,-1 1 1,-2 3-1,-5 3 1,-8 4-1,-5 1 1,-3 4-1,1-1 1,2-1-1,2-4 1,-1-1-1,1 2 27,-1 1 1,3-3-1,0-2 1,4-1-1,2-3 1,3-2-1,1-2 1,4-1 0,3-4 144,4-4 1,9-3 0,1-2-1,-1 0 1,-2-2 0,0-1-1,1-3 1,2-1 0,-1-1-1,-2 2 1,0-2 0,1 2-1,3-2-3190,-3 0 3146,-1 4 0,-1-8 0,-1 4 0</inkml:trace>
  <inkml:trace contextRef="#ctx0" brushRef="#br0">6517 9957 8236,'0'-15'0,"0"1"0,0-1 2361,0 1-1840,0 6 1,0-5-1,0 4 1,0-4 0,2 0-1,2 4 1,4 2 0,2 2-1,0 1-306,1 0 0,0 4 0,0 4 0,-3 2 0,-1 2 0,-4 3 0,-2 2 0,-1 1 0,-1 1 0,-2-1 0,-4 0-421,-1 1 1,0-1 0,-3 1 0,1-1 0,1 0 0,-1-1 0,2-2 0,0-1 0,0 1 0,-3 2-19,-2 1 1,4-6 0,1-1 0,3-2 0,6-1 0,7 0 0,5-3 390,2-1 1,-1-1 0,0-3 0,1 0 0,-1 0 0,1 3 0,-1 1 0,0 0 0,-1 1 0,-2 3 0,-1 2 88,1 2 1,-5 2 0,-1 4 0,-3 0-1,-2 1 1,0-1 0,-2-1 0,-1-2-1,-3-1 1,-2-1 0,-3 1-514,-2-1 1,-2-4 0,1 3 0,-2 0 0,-2-1 0,-1-1 0,3-1 0,3 0 0,4-1 256,-2 0 0,-2 4 0,-2 0 0</inkml:trace>
  <inkml:trace contextRef="#ctx0" brushRef="#br0">6992 9050 8758,'0'-27'0,"0"1"0,0 4 0,0 1 1539,0 4 0,-5 1 0,2 3-1336,4 3 0,6 10 1,7 10-1,1 3 1,-1 1-1,2 2 1,2 3-1,1 5 1,0 5-1,0 5 1,0 4-1,-1 4 1,-2 2-1,-3 3 1,-2 2-246,-2 2 1,-5-3 0,0 7-1,-2 2 1,-2 4 0,-2 0 0,-1-2-1,-3-2 1,-2-1 0,-2-1-1,1-4 1,-1-3 0,-1-5 20,-2-3 1,-1-2-1,-1 6 1,1-3-1,-1-1 1,1-3 0,-2-2-1,-1-1 1,-3-1-1,3 1 1,1-4 0,1-3-1,1-4-521,0-3 1,1 0 0,2-6 0,1-1 0,0-2 541,2-1 0,-11-1 0,3 6 0</inkml:trace>
  <inkml:trace contextRef="#ctx0" brushRef="#br0">7754 9654 9562,'15'-12'0,"-1"1"0,0 1 0,2 0 560,4 2 1,-3-3 0,7 5-1,2-1 1,3-1 0,3 2-1,3-2 1,0 0 0,0-2-1,-1 1-635,1-1 1,-5 5-1,4-4 1,-6-1-1,-4 1 1,-4 1-1,-4 0 1,-4 0-1,-2-4 75,-5 0 0,-10-3 0,-3 1 0</inkml:trace>
  <inkml:trace contextRef="#ctx0" brushRef="#br0">8186 9194 9316,'-14'0'523,"4"0"0,0 3 1,1 7-1,-1 9 1,2 8-1,0 7 1,0 6-1,-1 5 1,-1 4-1,2 4 0,0 4-297,0 4 0,5-2 0,-2-4 0,3-1 1,2-6-1,0-5 0,0-6 0,0-2 0,0-5 1,2-2-1,1-6 0,2-1 0,-2-4-1688,-1-1 0,3-1 1462,-1-1 0,8 1 0,-4-1 0</inkml:trace>
  <inkml:trace contextRef="#ctx0" brushRef="#br0">9581 9036 8460,'0'-16'287,"0"-3"0,2 3 0,1-4 56,2 4 0,1 8 0,-2 5 1,0 8-1,0 8 0,-3 6 0,-1 3 1,0 6-1,0 2 0,0 5 1,0 0-1,0 2 0,0-2 0,0 0-307,0-3 1,0-1-1,0-1 1,0 1-1,0-3 1,0-4-1,-1-3 1,-3-7-1,0-10-290,0-17 254,3-11 0,1-5 0,1-1 0,3-4 0,2-3 0,2-1 0,3 0 0,2-1 0,0 3 0,-2 2 0,0 4 0,4 1 0,2 0 157,1 0 1,-2 8 0,-2 7-1,0 8 1,-1 6 0,-2 4-1,-3 8 1,-1 4 0,-4 4-1,-1 3 1,-2 2-190,0 3 0,1 0 0,2 1 0,2-2 0,-2-1 0,-1-4 0,-2 1 0,0-3 0,0 1 0,2-3 0,1-2 0,2-2 0,-2 1-6547,-2-1 6579,-1 0 0,0 7 0,0 2 0</inkml:trace>
  <inkml:trace contextRef="#ctx0" brushRef="#br0">9366 9683 8428,'-23'0'423,"4"0"1,8 0-1,1 0 1,1-1-1,2-3 1,7 0-1,10-1 1,7 0-1,9 0 1,4 0 0,6 1 151,0-1 1,3-5 0,5 4 0,3 0 0,1-2 0,-2 1 0,1 1 0,-1 1 0,3 0-1,1 0 1,0 1 0,-4-1 0,-3 0-749,-5 2 0,4 1 1,-5 2-1,-2-1 1,-6-3-1,-7 0 1,-3 0-1,0 3-4971,-1 1 1986,-8 0 3158,-4 0 0,-6 0 0</inkml:trace>
  <inkml:trace contextRef="#ctx0" brushRef="#br0">9610 10115 8233,'-13'-14'659,"4"-1"1,6 1 0,6 1-1,6 2-230,4 1 0,6 2 0,2-1 1,2 2-1,1 2 0,-1 1 1,1 0-1,0 3 0,-1 1 1,-2 0-1,-2 1 0,0 6 1,-3 6 259,-5 4-818,-4 9 0,-7-9 0,-2 7 0,-3 4 0,-6 2 0,-5 3 0,-3-1 1,1-1-1,2-2 0,2-1 0,-1 0 0,1-3 0,0-3 105,-1-1 1,3 3 0,0-5-1,4-1 1,2-2 0,4-3-1,6-4 1,5-4 0,4-3 131,1-2 1,1-5 0,1 0-1,1 0 1,2-1 0,1-2-1,-1-2 1,0 2 0,-1 0 0,-1 0-1,1-1 1,1-1 0,-2 2-3070,-1 2 1,4-5 2960,-1 1 0,0-3 0,-5-1 0</inkml:trace>
  <inkml:trace contextRef="#ctx0" brushRef="#br0">10128 9971 8358,'0'-14'0,"0"-1"512,0 1 0,5-1 0,1 1 0,2 0 0,3 1 0,2 2 0,2 3 0,-1 0 0,0 1 1,1 1-1,-1 3-309,1 1 0,-6 7 1,-1 1-1,-1 2 0,-4 4 1,-2 0-1,-1 3 1,-1-1-1,-2 0 0,-4 2 1,-1 2-1,-1 1 1,-1-1-643,0-2 0,6-2 0,-4 1 0,0-1 0,1 0 0,1 1 0,3-1 347,1 1 1,8-7 0,4-4-1,3-2 1,1-4 0,1-1 0,-1-3-1,0-2 1,1-2 0,-1 1 0,1-1 91,-1-1 0,0-2 0,1-1 0</inkml:trace>
  <inkml:trace contextRef="#ctx0" brushRef="#br0">9251 8762 8391,'-15'-14'40,"1"0"1,-1 1-1,1 3 1,0 5-1,-1 5 1,1 5 0,-1 6-1,1 7 306,0 6 0,1 10 0,2 4 0,1 5 0,0 5 0,3 5 0,2 4 0,3 4 0,2 3 1,0 2-1,0 2 0,0 4 0,0 5 0,2 3 0,-1-39 0,1 0-220,0-1 0,1 1 1,6 36-1,-5-37 0,-1 1 1,0 2-1,0-1 0,1 1 1,0 0-1,-1 1 0,0 0 1,2-2-1,0-1 0,6 39 1,5-6-1,2-5 0,1-9 1,2-5-1,1-9-180,4-6 0,1-5 0,2-6 0,-2-2 0,-2-1 0,-2-4 0,-1-1 0,-1-3 0,1-2 0,-1-2 0,0-1 1,-3-2-791,-3-1 0,0-7 1,-1 2-1,1-4 0,-1-1 1,-1-1 843,-4-4 0,4-10 0,-5-7 0</inkml:trace>
  <inkml:trace contextRef="#ctx0" brushRef="#br0">10301 8561 8438,'9'-5'235,"1"0"0,0 4 0,-1 4 0,1 8 0,1 7 1,2 6-1,1 5 0,0 4 0,1 5 157,-1 4 1,5 8-1,2 2 1,2 4-1,1 2 1,0-1-1,0 3 1,0 0 0,-2 3-1,-1-3 1,-2 1-1,-2 0 1,-2 4-378,-4 6 1,-3-9 0,2 7-1,-6-5 1,-2 0 0,-2 1-1,0 4 1,-2 1 0,-2 2-1,-4-1 1,-2-3 0,0 1-32,-1 5 1,-2-14-1,-1 3 1,0-7 0,-1-3-1,1-2 1,0-2-1,-1-4 1,1-3 0,-1-6-1,1 0 1,0-4 0,-1-2-295,1-1 1,1-7 0,2-3 0,3-3 0,0-1 309,0-1 0,5 0 0,-4 1 0</inkml:trace>
  <inkml:trace contextRef="#ctx0" brushRef="#br0">10876 8547 8573,'0'-23'0,"0"4"503,0 3 0,2 2 0,3-1 0,4 1 0,4 1 0,1 2 0,2 3 0,2 0 1,3 2-1,0-1-312,-1 4 0,4 1 0,-3 2 0,0 2 1,0 3-1,-4 6 0,-2 5 0,-4 3 1,-3 0-1,-2 2 0,-3 3 0,-3 3 1,-6 2-1,-7 0-400,-4 0 1,-3-1 0,6 1 0,-2-2 0,-2-1 0,-1-2 0,2 0 0,1-2 0,1-3 0,1-3 580,0-1 1,7-7-1,7-3 1,8-4-1,5-1 1,1 0-1,2 0 1,2 0-175,1 0 0,7 0 0,-2 0 0,4 0 0,4 0 0,2 0 0,-2 0 0,-2-1 1,-1-3-1,0 0 0,-2 0 0,-1 3-198,-2 1 0,-7 6 0,4 2 0</inkml:trace>
  <inkml:trace contextRef="#ctx0" brushRef="#br0">12229 9913 8049,'-10'-14'0,"2"0"545,2-1 0,1 1 1,5 0-1,0-1 1,0 1-1,0-1-80,0 1 1,1 6 0,4 3 0,6 2 0,7 0 0,6-2 0,5 2 0,3 0 0,4-1 0,4-2 0,5 0 0,2-2-726,2 0 0,-4 0 0,3-4 0,-3 4 0,-4 2 0,-2 1 0,-8 0 0,-5 1 260,-7 0 0,-22 3 0,-7 1 0</inkml:trace>
  <inkml:trace contextRef="#ctx0" brushRef="#br0">12603 9424 8172,'-15'-8'299,"6"-3"1,1 5 0,0-1 0,1 3 0,1 5-1,3 9 1,1 7 0,1 9 0,-3 4 0,0 5-1,0 4-135,3 6 1,1-2-1,0 6 1,0-1-1,0 2 1,0 1-1,0 2 1,0-4 0,1-4-1,3-5 1,0-2-1,0 1-164,-3-1 0,6-6 0,1 3 0</inkml:trace>
  <inkml:trace contextRef="#ctx0" brushRef="#br0">14588 8806 8197,'-8'-15'0,"2"1"850,-1-1 1,6 1 0,-6 0-601,1-1 1,4 15 0,-1 10-1,5 12 1,2 10 0,0 7-1,-1 1 1,0 0 0,2-4-1,-2-1 1,-1-3 0,-2 0-1,0 0 1,0 0-706,0-4 304,0-6 1,0-8 0,0 1 0,0-4 0,0-6 0,0-10-1,0-8 1,0-6 0,0-7 0,0-4 90,0-4 1,1-6-1,2 2 1,2-4 0,0-1-1,0 0 1,1 0-1,2 0 1,3 1 0,2 4-1,2 4 1,1 6 360,3 4 1,-2 3 0,6 6 0,-1 3 0,-1 2 0,1 5-1,-1 7 1,0 6 0,-4 6 0,-2 4 0,-4 3 0,-3 3-1,-2 3-304,-2 1 1,-3 1 0,-1 0-1,0 0 1,-1 0 0,-3-1-1,-2 3 1,0-1 0,-2 0-1,1-2 1,1-3 0,3-2-1,1-3-1601,2 1 1,0-5 1603,0 3 0,6-3 0,2-1 0</inkml:trace>
  <inkml:trace contextRef="#ctx0" brushRef="#br0">14214 9525 8227,'-21'0'0,"-1"0"434,-1 0 0,6-2 0,14-1 0,14-2 0,13 1 0,11-3 0,5-1 0,5-1 0,1 1 0,4 0-3,2 0 1,0 0 0,-1-4 0,0 3 0,-2-1 0,3 2 0,-3 2 0,2 1 0,0 0 0,2 2 0,-2 2 0,-1 1-542,-1 0 1,1 0 0,3-2-1,-5-1 1,-4-2 0,-2 2 0,-5 1-1,-7 2 1,-6-1 0,-3-3-1130,-3 0 0,-11-1 1,-7 5 1238,-7 0 0,-6 0 0,-2 0 0</inkml:trace>
  <inkml:trace contextRef="#ctx0" brushRef="#br0">14976 8360 8442,'0'-21'0,"2"-2"289,3 1 102,3-5 1,6 9 0,2-4 0,3 3 0,4 4 0,1 6 0,-2 2 0,-1 4 0,-3 3 0,-4 5 0,-3 6 0,-3 5 0,-1 5 0,-4 1-227,-2 4 0,-2 6 0,-6 1 1,-5-1-1,-6-1 0,0-3 1,4 1-1,3 0 0,1-2 0,1-3 1,1-3-1,3-2 0,3 0-260,2-1 0,2-2 1,3-3-1,4-4 0,6-4 1,4-3-1,3-4 0,2-1 1,0-3-1,2-1 0,1-1 1,0 2-1218,-3-1 0,-2 1 0,-4 3 1,1-2 1311,-1 2 0,-2 14 0,-2 5 0</inkml:trace>
  <inkml:trace contextRef="#ctx0" brushRef="#br0">14602 9985 8252,'-6'-9'397,"-4"-1"1,2 5 0,0-4 0,2-2 0,3-2 0,4-2 0,7 3-1,8 1 1,4 3 0,2 0 0,-1 1 0,1 1 0,-1 3-246,0 1 1,0 2 0,-5 2 0,-1 1 0,-2 5 0,-2 3 0,-3 5 0,-3 1 0,-3 4 0,-4 3 0,-3 3 0,-4 4 0,-4 1-292,-1 1 1,-1-1-1,1-6 1,0-2 0,-1 0-1,2-2 1,2-3-1,3-3 1,2-1 169,3-1 1,7-6 0,6-3-1,4-5 1,4-5 0,3-4-1,1-4 1,2-2 0,0 3 0,-2 0-1,1 3 1,-1-2 0,2-2-32,-1-2 0,4 1 0,-5 0 0</inkml:trace>
  <inkml:trace contextRef="#ctx0" brushRef="#br0">15077 9712 8730,'0'-14'0,"0"-1"0,2 1 473,3-1 0,-2 8 0,6 0 1,3 2-1,0 1 0,3 0 1,-1 3-1,1 1 0,-3 1 1,0 4-1,-5 5 0,0 2 1,-4 3-361,-1-1 1,-2 5 0,0 1 0,0-3 0,-2-1 0,-1-1 0,-2-1 0,2 0 0,1 1 0,2-1-517,0 1 1,7-7-1,2-4 1,4-4-1,3-3 1,2-3-1,2-2 403,3-3 0,1-2 0,5-2 0</inkml:trace>
  <inkml:trace contextRef="#ctx0" brushRef="#br0">16127 9467 8682,'-8'-14'385,"4"0"1,8 1 0,8 3 0,4 5 0,4 4-1,3 1 1,2 0 0,4-2 0,3-1 0,3-2 0,0 2-1,1 2 1,-4 1 0,-2 0-1129,-1 0 1,-2-2 0,-3-1 0,-5-2 0,-3 2 742,-2 1 0,-6 2 0,-1 0 0</inkml:trace>
  <inkml:trace contextRef="#ctx0" brushRef="#br0">16343 9165 8134,'-22'0'0,"3"0"0,3 0 327,1 0 0,6 2 0,-1 3 0,1 6 0,-1 6 0,2 7 0,2 5 0,2 5 0,3 4 0,-1 5 0,-1 5 0,-2 5 0,0 1-39,-1-1 0,4 0 1,-4-8-1,1-5 1,0-5-1,2-6 1,3-4-1,5-2-288,5-6 0,9 2 0,3-11 0</inkml:trace>
  <inkml:trace contextRef="#ctx0" brushRef="#br0">17408 9266 9062,'5'-14'0,"1"1"0,0 2 483,1 1 1,4 8-1,-3 4 1,0 11-1,-3 9 1,-5 5-1,-5 4 1,-3 2-1,-2 4 1,1 1-1,-2 1 1,-2-1-1,-2-1-298,1-3 1,0-4 0,-1-1 0,1-2 0,1-3 0,2-5 0,3-6 0,2-10 0,4-11-472,5-8 1,5-11 0,7 0 0,1-5 0,1-2 0,2 1 0,0-1 0,1 0 0,0 1 0,1-1 0,0 2-1,-2 4 1,2 4 524,3 4 0,-2 1 0,1 5 0,-1 6 1,-1 5-1,0 4 0,-4 4 0,-1 5 0,-1 4 1,-3 5-1,-2 4 0,-4 1-275,1 0 0,-6 0 0,4 4 1,-3-1-1,-2-1 0,-2-4 1,-1 1-1,-3-2 0,-1-1 1,-1-2-1,2-2 36,-1-2 0,-4-6 0,3-1 0</inkml:trace>
  <inkml:trace contextRef="#ctx0" brushRef="#br0">17911 8604 8970,'15'-32'0,"-1"5"0,1 3 522,-1 2 0,5 9 0,0-2 0,-1 4 0,-1 3 0,1 3 0,1 4 0,-1 1 0,-2 0 0,-2 0 1,-1 1-1,-3 4 0,-6 5-324,-2 3 0,-2 6 0,0 2 0,0-1 0,-2 3 0,-2-1 0,-4 4 0,-2-1 0,0 1 0,1-2 0,-1 0 0,2-2 0,2-1-169,3 0 1,-4-5 0,2 3 0,2-3 0,2-2 0,1 1 0,1-1 0,4-1 0,5-3 0,4-6 0,4-2 0,2-2-23,3 0 0,-4-2 0,5-1 0,2-3 1,1-2-1,1-3 0,1-2 0,0-2 1,0 3-1,-2 0 0,-3 3 0,-5-1 1,-3 2-8,-2 3 0,1-3 0,-1 0 0</inkml:trace>
  <inkml:trace contextRef="#ctx0" brushRef="#br0">2402 11467 16761,'-12'-6'0,"0"-2"0,4-2 290,2 1 0,0 6 1,2-1-1,0 8 1,0 5-1,3 4 1,-1 1-1,-1 1 0,-2-1 1,2 2-2357,1 3 0,2-1 1837,0 6 0,-6 6 1,-2 7-1</inkml:trace>
  <inkml:trace contextRef="#ctx0" brushRef="#br0">2460 12230 25358,'0'14'-940,"0"1"1,0-1 0,0 1 0,0 1 0,0 3 0,0 5 328,0 3 1,6 2 0,2-1 0</inkml:trace>
  <inkml:trace contextRef="#ctx0" brushRef="#br0">2517 12921 18980,'-8'-2'949,"4"0"1,2 2-1,2 7-1549,0 4 0,0 10 0,0 1 0</inkml:trace>
  <inkml:trace contextRef="#ctx0" brushRef="#br0">3309 13913 17113,'-13'-1'0,"2"-2"434,1-2 1,7-2-1,0 4 1,6-2 0,8 2-1,7 2 1,6 1 0,3-2-1,3-1 1,4-4-408,4-1 1,-1 4-1,1-4 1,2 0 0,2 1-1,-1 1 1,-1 3-1,-3 1 1,-2 0 0,-4-1-1,-4-2 1,-5 2-1,-3 3-1377,-6 5 0,-6 5 1,-14 7-1,-7 2 0,-10-1 1447,-8-2 0,-5 5 1,-6 1-1</inkml:trace>
  <inkml:trace contextRef="#ctx0" brushRef="#br0">3409 14144 15949,'-27'9'0,"3"-1"0,5 0 0,5 0 0,6 2 0,8-2 0,9-3 0,9-4 0,6-1 0,3 0 297,2 0 0,6 0 0,2 0 0,1 0 0,-1 0 1,0 0-1,-2 0 0,2-1 0,-2-3 0,0 0 0,-3 0 1,-2 3-1,-1 1-149,0 0 1,0-7-1,-1-1 1</inkml:trace>
  <inkml:trace contextRef="#ctx0" brushRef="#br0">6215 10978 21060,'0'8'-1694,"0"-1"1,0-7-1</inkml:trace>
  <inkml:trace contextRef="#ctx0" brushRef="#br0">4647 13554 22630,'-2'-16'-168,"-3"-3"0,4 3 0,-4-4 0,5 6 0,5 4 0,4 6 0,4 2 0,3 2 1,2 0-1,2 0 463,3 0 1,1 0-1,5 0 1,1 0 0,2 0-1,3 0 1,2 0 0,3 0-1,1 0 1,3 0 0,-1-2-1,0-1 1,0-3 0,0-1-430,0 1 1,-6-4 0,-5 4 0,-5 0 0,-4-2 0,-3 1 0,-5 1-3662,-9 3 3762,-1 1 0,-24 15 0,3 3 0</inkml:trace>
  <inkml:trace contextRef="#ctx0" brushRef="#br0">5121 13554 21353,'-14'0'-206,"0"0"1,-1 1-1,1 4 1,1 5-1,4 2 1,4 3-1,3 1 1,2 3-1,0 5 195,0 3 0,0 7 1,2 1-1,1 3 0,3 5 1,1 4-1,1 1 0,-2 0 1,2 0-1,-1-2 1,1-1-1,-2-4 0,0-2-480,-2-6 1,-1-2 0,0-3 0,2 0 0,-2-3 0,0-2 0,0-3 193,2-2 1,6-2-1,-3-2 1</inkml:trace>
  <inkml:trace contextRef="#ctx0" brushRef="#br0">5970 13424 21316,'-24'0'44,"0"0"0,5 0 0,-3 0 0,-1 2 0,1 3 0,-4 6 0,-1 6 0,0 9 1,3 6-1,3 6 0,2 5 0,2 4 0,2 2 14,4 3 0,8 0 1,-2 7-1,3 2 1,2 2-1,2-3 1,3-1-1,4-1 1,4 0-1,3-1 1,2-1-1,1-3 1,0-5-235,2-3 1,-4-2 0,6 0 0,-2-2 0,-4-2 0,-1-6 0,-1-2 0,1-4 0,0-1 0,0-4 0,-4-1 0,1-4 0,0-2-3571,1-6 2960,1 4 1,-6-7 742,1 4 1,-1-4 0,6-6 0</inkml:trace>
  <inkml:trace contextRef="#ctx0" brushRef="#br0">6474 13151 11301,'0'-24'0,"0"1"0,0 3 0,0 2 283,0 2 1,0 10 0,0 6 0,0 9 0,0 7-222,0 3 1,-2 7 0,-1-4-1,-2 2 1,2 0 0,1 0-1,2 0 1,0-1 0,0-1-1,0-1 1,0 0 0,0-4-1,0-1 1,0-1-188,0-1 1,0-3-1,0-6 1,0-11-1,2-10 1,1-8-1,4-4 1,1-2-1,3-3 140,2-6 1,-4 2 0,1 1 0,1 0 0,2 3 0,1-1-1,1 2 1,-3 4 0,0 4 0,-3 4 0,1 6 0,-1 4 169,1 4 1,-2 3-1,3 8 1,-3 4-1,0 4 1,-2 3-1,2 2 1,-1 1-1,-1 0 1,-3 0-1,-1 2 1,-2 0-1,0-1-716,0-2 223,0 4 0,0-4 0,0 6 0,0 2 0,0 1 0,-2 2 349,-2-1 0,-4 1 0,-7 0 0</inkml:trace>
  <inkml:trace contextRef="#ctx0" brushRef="#br0">6229 13827 11717,'-14'0'0,"0"0"251,-1 0 0,2-2 1,5-1-1,8-2 1,10 2-1,8 0 1,7 0-1,7-4 0,6 0 1,6-3-1,2 0 100,2 1 1,6 4 0,-1-5 0,3 1 0,2-1 0,-3 1 0,-2-1 0,-5 0 0,-3 2 0,-2 2 0,-1 3 0,-4 1 0,-6 2-960,-6 0 0,-6 0 0,-5 0 0,-1 0 0,-1 2 0,-4 3 1,-5 4-1,-8 4 580,-5 1 1,-10 7 0,-4 2-1</inkml:trace>
  <inkml:trace contextRef="#ctx0" brushRef="#br0">6459 14144 16585,'-14'0'273,"6"-2"1,5-1 0,6-2 0,7 0 0,4 0-1,5 1 1,4 0 0,1 3 0,0 1 0,0 0 0,-2 0-259,-3 0 0,-1 0 0,-1 1 0,2 4 0,-3 5 1,-4 3-1,-8 3 0,-2 3 0,-2 3 0,-2 4 0,-2 1 1,-6 3-210,-3 1 1,-8 5 0,-1 1-1,-2 2 1,0-3 0,0 0 0,2-4-1,1-2 1,3-3 0,2-1-1,5-4 1,3-1 0,5-4 220,1-1 0,2-6 1,2-2-1,4-2 1,7-2-1,5-3 1,1-1-1,0-1 1,2-3-1,0-2 1,1-2-1,1-2-166,2 2 1,-3-3 0,1 5 0,-2-1 0,-2-1-1,0 2 1,0-2 0,-1 2 146,-2-1 1,5-4 0,1 3 0</inkml:trace>
  <inkml:trace contextRef="#ctx0" brushRef="#br0">6891 13913 8602,'-6'-9'0,"-4"-1"105,-3-1 1,5 6-1,4 5 1,2 8 0,4 5-1,1 3 1,3 2 0,2 1-1,3-2 1,2 1-1,0 0 1,-2 1 30,-1-2 1,-6-1 0,4-1 0,0-1-1,-1 0 1,1-1 0,-2-2 0,2-1-118,0 1 1,-3-6 0,3-5 0,0-8 0,-2-5 0,2-1 0,-1-1 0,1-1 0,0-1-1,3-4 1,2 0 0,1-1 0,0 1 0,-1 0-161,-3 4 1,3-4-1,-4 2 1,4 1 0,0 2-1,-2 3 1,-3 2 0,-2 5 145,-2 4 0,-9 5 0,-3 12 0</inkml:trace>
  <inkml:trace contextRef="#ctx0" brushRef="#br0">7049 14000 9392,'-14'0'297,"1"1"1,7 4 0,9 3 0,10 2 0,4-2-125,4-2 1,-3 4 0,4-4 0,0 2 0,-1 2 0,0-1 0,-3 1 0,-2-1 0,-2 1 0,0 0 0,1 1-205,-1 2 0,-6 1 0,-1 0 0</inkml:trace>
  <inkml:trace contextRef="#ctx0" brushRef="#br0">7423 12964 11298,'15'-5'0,"-1"0"151,1 2 0,1 1 1,1 4-1,4 4 1,1 9-1,4 9 1,-1 8-1,1 6 1,-2 5-36,2 5 0,-1 3 1,1 7-1,-4 1 0,-1 2 1,-2 3-1,0 1 0,0 2 1,-1-1-1,-2-2 1,-3-2-1,-2 2 0,-3 0 1,-2 2-248,-2-1 1,-4-4-1,-5 1 1,-6-1-1,-7 2 1,-4 2-1,-2 1 1,0-2-1,-4-2 1,-2 2-1,-3 0 1,1 0-1,3-5-591,5-5 1,-2-4-1,7-7 1,1-3-1,2-5 732,2-6 1,-7-10 0,-1 2 0</inkml:trace>
  <inkml:trace contextRef="#ctx0" brushRef="#br0">6920 13913 12499,'-10'-8'124,"2"2"0,0 1 0,2 2 0,-1 5 0,6 6-60,4 4 0,-1 3 0,4-1 1,-1 2-1,0 2 0,-2 3 0,0-1 1,0 3-1,2-3 0,-2 3 1,-1-2-1,-2-1 0,0-2-591,0-2 0,5 3 0,-1 0 0,0-1 443,-3-2 1,6-2-1,1 1 1</inkml:trace>
  <inkml:trace contextRef="#ctx0" brushRef="#br0">8517 13856 8559,'0'-15'87,"0"1"0,1 0 1,4 1-1,5 3 1,3 4-1,3 1 1,3 0-1,5 2 0,3 2 1,2 1-1,-1 0 1,1 1 106,0 4 0,0-2 0,0 5 0,-1 0 0,1-2 0,0 1 0,-2-2 0,0-1 0,-1 1 0,1-2 0,-3-1 0,0-4 0,-3-1 0,-1-3-1086,-2-2 0,-4 3 0,-4-4 892,-5-3 0,-10 0 0,-3-3 0</inkml:trace>
  <inkml:trace contextRef="#ctx0" brushRef="#br0">8905 13410 14308,'-14'-10'0,"-1"2"0,1 2 285,0 3 1,4 7 0,2 6 0,2 3 0,3 3 0,1 3 0,2 5 0,0 3 0,2 4 0,1 2 0,2 4 0,-1 3 0,1 1-211,0 4 0,4 2 1,-4-4-1,-2 0 1,1 2-1,-1-1 0,2 1 1,-2-3-1,-2-1 1,-1-1-1,-1 0 0,-2-3 1,-2-2-2916,2-3 0,1-2 2809,2-1 0,-6-6 1,-2-3-1</inkml:trace>
  <inkml:trace contextRef="#ctx0" brushRef="#br0">9783 13755 12920,'0'-22'0,"0"3"0,0 3 575,0 1 1,0 1 0,0-1-1,0 1 1,0 3 0,0 6-401,0 10 0,5 12 0,1 7 1,2 4-1,3 2 0,0 2 1,1 3-1,-4 2 0,0 3 1,-2 0-1,2 0 0,-2-3 1,1-2-1,-4-3-340,-1-2 1,-2 2 0,0-2 0,0-4-1,0-4 1,0-4 0,0-5 0,0-8 0,-2-12-3,-3-9 0,4-1 0,-4-7 1,2-4-1,-1-2 0,-2-5 1,0 0-1,-1 0 0,4 1 1,1 0-1,2 1 0,0-1 1,0 1 416,0-1 1,2 5 0,4 7 0,9 1 0,6 4 0,3 2-1,0 4 1,1 3 0,2 2 0,2 4 0,0 5 0,-2 7 0,-3 4-182,-5 5 1,-3-3 0,-1 5 0,-1 0 0,0 1 0,1 2 0,-3-1 0,-2-1 0,-4-1 0,-1 1-1,0-1 1,-2 1 0,-1-1-410,-2 0 1,0-2 0,0-3 0,-2 2 0,-3 1 0,-4-2 0,-4-2 0,0-4 0,2-1 0,1-1 576,-1-1 1,-1 5 0,-3-5 0</inkml:trace>
  <inkml:trace contextRef="#ctx0" brushRef="#br0">10330 12863 27557,'-5'-14'229,"0"-1"1,-5 1 0,7 1-1,5 4 1,7 4 0,7 3 0,5 1-1,1-3 1,4 0 0,1 0 0,2 3-1,0 1-169,0 0 0,-2 1 0,-3 3 0,-5 2 0,-3 2 0,-2 3 0,-1 2 0,-3 1 0,-6 2 0,-4 2 0,-3 3 0,-3 1 0,-4 4-194,-6 1 1,2-3-1,-5 0 1,3 1-1,1 1 1,1-1 0,0-2-1,-1-2 1,2-4-1,2-1 1,3-1 0,2-1-1,3 0 267,1 1 1,8-7 0,6-2 0,5-1 0,6 0 0,2-2 0,2-3 0,4-3 0,1-4 0,1-1 0,1-3 0,-2-2 0,-2 1-189,-1 2 1,-7-3 0,-3 4 0,-3-3 0,-1 3 135,-1 4 0,-6 3 1,-1 2-1</inkml:trace>
  <inkml:trace contextRef="#ctx0" brushRef="#br0">11150 13913 17842,'-15'0'0,"1"0"293,-1 0 1,4 0 0,6 0 0,10-1 0,8-2 0,6-4 0,5 1 0,3-1 0,2 4 0,2 0-63,2-2 1,-3 4 0,6-4 0,-3 3 0,1 2-1,-2 2 1,-2 1 0,-1 2 0,0-2 0,-1-1-1,1-2 1,0 0 0,0 0 0,-2 0-576,-3 0 0,1-2 0,-5-3 0,-3-4 1,-1-3-1,-3 1 0,-3 2 0,-6-3 1,-2 0-125,-2-3 0,-6 1 0,-2 0 0</inkml:trace>
  <inkml:trace contextRef="#ctx0" brushRef="#br0">11509 13582 17934,'-14'-4'165,"-1"-1"0,6-2 1,-1 4-1,1 0 0,1 5 1,3 6-1,3 4 0,2 4 0,2 4 1,1 4-1,4 4 0,1 4-144,3 2 1,-3 4 0,1-3 0,1 2 0,-1 2-1,-1-1 1,0-1 0,-1-2 0,-1-1 0,-3-1 0,-1 1-1,-2-2 1,0-4 0,0-2-1315,0-2 1,-2-2 0,-1 4 1253,-2-2 1,-6 0 0,3 5 0</inkml:trace>
  <inkml:trace contextRef="#ctx0" brushRef="#br0">15566 8115 26838,'2'-14'-1044,"3"-1"0,-4 1 0,6-1 0,-2 1 1,-1 0-1,1 1 0,0 2 0,0 1 1,-2-1 828,-1-2 1,-1-6 0,2 0 0,2 1 0,-2 2 0,-1 0-1,-4-1 1,-1-3 0,-3 3 0,-2 1 0,-3 1 0,-2 1 0,-3 0-1,-2-1 742,-1 1-404,-7-1 0,7 6 0,-8 1 1,-5 0-1,-3 1 0,-5 1 1,-2 3-1,-1 1 0,-2 2 1,-1 0-1,-3 0 0,-1 0 1,-1 0 59,0 0 1,3 7 0,-3 1 0,1 1 0,4 1-1,1 1 1,3 2 0,2 3 0,4 1 0,-1 3 0,2-3-1,0-1-141,3-1 0,0 4 0,0 2 1,-4-1-1,1 3 0,0-1 1,3 4-1,0-1 0,0 2 1,-1 1-1,1 2 0,3 0 1,3 1-67,2-2 1,0 1 0,-3 2-1,2 1 1,2-1 0,2-1-1,2-1 1,0 4 0,-2 2 0,1 3-1,-1-1 1,2 2 0,-1 2-129,1 1 0,-5 5 0,5 0 0,1-2 0,2-1 1,2-2-1,0 0 0,1 0 0,3-1 0,6-4 1,2-4-1,2-5 0,0-2 129,0 2 0,0-4 0,0 9 0,0-4 0,0-1 0,2 1 1,1 4-1,3 4 0,0 4 0,2 1 0,-1 0 0,1 0 1,-2 1 45,1-1 1,2 0 0,-2 0 0,-1 0-1,2 0 1,-2-1 0,2-4 0,0-3 0,4-1-1,0 0 1,4-1 0,2 1-29,1-1 0,0-1 0,-3-6 1,2-2-1,3 1 0,-1 3 1,3-1-1,-1-2 0,2-2 0,0-1 1,0 1-1,0 1 0,0-2-44,0-3 1,-2 3 0,4 1 0,-2 1 0,2-2 0,1-1 0,2-3 0,1-2 0,2-2 0,1 0 0,1 1 0,0-2 0,-1-2 24,-1-2 0,-6-4 0,-2 5 0,1-1 0,2 1 0,2-2 0,0 0 0,0 0 0,0 1 0,1 1 0,2-2 0,1-2 0,1-2 87,1-3 1,-3 4 0,5 0 0,-2-2 0,-1-3 0,-1-5 0,1-4 0,-2-6 0,0-4 0,-2-3-1,0-2 1,-2 0 0,-1-2 324,0-1 1,3-3-1,2-2 1,2-2 0,-2 0-1,-2 1 1,-1-2-1,0-2 1,0-1 0,-1 1-1,1 2 1,0-1-1,-2-2-378,-3-3 0,3-7 1,-4 0-1,-1 1 0,-3 2 1,-1 2-1,-1-1 0,4-1 1,0 0-1,0 5 1,-2 2-1,0 3 0,0-2 19,-1 0 0,3-1 0,-2-6 0,-2 1 0,-2 0 1,-4-2-1,-1-1 0,-1-2 0,-1 2 0,-3-1 0,-3 1 1,-1-2-1,2 2 34,2 1 1,0 6 0,-5 1 0,0-2 0,0-1 0,0-1 0,0 2 0,-2 3-1,-1 2 1,-3 2 0,-2-1 0,-2-1 0,-1 0-58,-3-1 0,2 3 0,-8 4 0,-1-1 1,-2-2-1,-1-2 0,-1 2 0,-4 2 0,-4 1 1,-4-1-1,-3-2 0,-2-2 0,-1 1 92,0-3 0,-2 6 1,-1-5-1,-2 1 1,3 2-1,4 4 0,4 4 1,2 3-1,3 3 1,1 4-1,2 4 0,1 5 1,-3 4-311,-2 1 1,2 0 0,-2 1 0,2 6 0,3 7 0,-3 10-36,-2 8 1,-4 5-1,-6 6 1</inkml:trace>
  <inkml:trace contextRef="#ctx0" brushRef="#br0">20501 7108 27562,'-14'-7'-1086,"-1"-1"0</inkml:trace>
  <inkml:trace contextRef="#ctx0" brushRef="#br0">20487 7079 17458,'-10'-6'0,"0"-4"0,1-3 0,1-1-1919,3-1 1,4 6 1650,1-1 1,-7 1-1,-1-6 1</inkml:trace>
  <inkml:trace contextRef="#ctx0" brushRef="#br0">13264 12877 9016,'-1'-12'0,"-2"0"-386,-2 3 531,0 6 0,0-2 0,0 11 0,2 9 0,2 7 0,1 5 0,0 2 1,0 0-1,0 1 0,0 2-20,0 2 0,4 4 0,1-4 0,0-2 0,0-2 1,0-1-1,-1 0 0,1-2 0,0-3 0,-2-5 1,0-5-101,2-4 1,2-5 0,2-12 0,-4-7 0,-2-8-1,0-6 1,2-2 0,-2-4 0,1-2 0,-1-4 0,2-2-1,-1-1 1,1 1 0,0 2-13,-2 0 1,5 4 0,2-1-1,3 2 1,3 4 0,3 4 0,3 6-1,2 2 1,0 5 0,2 1 0,1 7-1,2 2 1,-2 4 226,-3 0 1,1 7 0,-6 2-1,-1 4 1,-2 3 0,-3 2-1,-2 3 1,-3-1 0,0 3-1,-2-1 1,1 4 0,-4-1-1,0 1-407,2-2 1,-3 0 0,2 3-1,-2-1 1,-2-4 0,0 0-1,0-1 1,0 0 0,0-4-1,0-1 1,0-1 0,0-1-1731,0 1 1,2-3 1909,2-2 0,4 9 0,7-3 0</inkml:trace>
  <inkml:trace contextRef="#ctx0" brushRef="#br0">14041 12359 8750,'-14'-14'0,"0"0"0,1-1 0,2 3 485,1 2 0,8-1 0,2 6 0,8 0 0,7 0-362,4 1 1,-3-1 0,5 5 0,-2 0 0,2 0 0,-1 1 0,1 3-1,-3 0 1,-2 1 0,-3 2 0,-2 1 0,-3 1 0,-2 1 0,-3 3 0,-3 2-1481,-4 5 1287,-4 5 1,-12-7 0,1 6 0,0 1 0,0 1 0,0 0 0,1-4-1,4-1 1,3-4 0,3-1 0,1-1 0,4-1 102,1 0 1,2-4 0,2-2 0,3-2 0,4-2 0,6-3 0,2-1 0,4 0 0,0 0 0,1 0 0,1 0 0,1 0 0,0 0-241,0 0 0,-7-1 0,4-3 0,-2 0 0,0 0 1,-1 3 206,-2 1 0,-2 6 0,1 2 0</inkml:trace>
  <inkml:trace contextRef="#ctx0" brushRef="#br0">13063 13798 9135,'-13'-6'0,"2"-2"-50,1 0 1,7 0 0,-3 5-1,1-4 400,0-1 1,2 5 0,8-2 0,4 4-1,4 1 1,3 0 0,3 0 0,5-2-1,5-1 1,3-2-120,2 2 0,6 1 0,-2 1 0,5-2 1,5-4-1,5 1 0,3-2 0,1 1 0,1-1 1,1 2-1,2-2 0,0 2 0,-4-1-196,-2 4 1,-8-3-1,5 1 1,-4 2 0,-5-1-1,-5 1 1,-3-2 0,-3 1-1,-1-1 1,-4 0 0,-2 0-1,-2 0 1,-2 1 177,-4 0 1,-1 1-1,-2 0 1,1-2-1,-1 0-511,1-1 1,-9 4 0,-6-2 0,-8 2 0,-5 2 0,-1 0 303,-1 0 0,-5 6 0,-3 2 0</inkml:trace>
  <inkml:trace contextRef="#ctx0" brushRef="#br0">14056 12575 8443,'5'-27'0,"1"2"0,2 1 0,2 0 86,-2 1 1,4 4 0,-1 8-1,5 3 1,5 1 0,0 4-1,1 2 1,-1 1 0,0 1 0,-3 6-1,-2 5 45,-2 6 1,-1 6 0,-4-3 0,-4 1 0,-3 4-1,-2-1 1,-2 1 0,-3-4 0,-4-1 0,-6-3 0,-2-2-1,-2-2 1,-1 0-112,0 1 0,4-7 1,-5-3-1,2-5 0,-1-5 1,3-6-1,1-7 0,3-6 1,4-5-1,4-4 0,3-6 1,4-4-1,3-3 94,4-2 0,4 1 0,3 9 1,1 3-1,4 3 0,0 3 0,0 8 1,-4 9-1,-2 10 0,-6 8 1,-4 9-162,-3 1 1,-7 6 0,-1 1 0,-2 1 0,-2-2 0,2-1 0,2-4 0,1-1 0,0-1 0,2-1-132,1 0 1,4-1 0,3-3-1,3-4 1,1-1 175,1 0 1,-1 12 0,6-1 0</inkml:trace>
  <inkml:trace contextRef="#ctx0" brushRef="#br0">12991 12791 11558,'0'-14'0,"0"-1"837,0 1 0,0 0 0,-1 2 1,-3 8-1,-4 10 0,-3 10 1,-6 10-1,-4 7 0,-5 10-799,-1 8 1,-2 12 0,0 6 0,1 6 0,14-34 0,1 1 0,-1 2 0,2 1 0,1 4 0,1 0 0,1 2 0,2 0 0,2 2 0,2 1 0,1 0 0,1 1 0,1 1 0,0 0 0,0-1 0,2 0 0,-1-2 0,2-2-225,1-5 1,2-1-1,2-2 1,2-1-1,10 32 1,3-6 0,1-2-1,-2-7 1,-1-5-1,-2-6 1,0-5-1,0-3 1,1-3 0,-1-2-1302,-2-3 674,-1-8 0,-1-1 0,1-6 1,1 1 768,2-5 1,7 1 0,-4-6 0</inkml:trace>
  <inkml:trace contextRef="#ctx0" brushRef="#br0">13581 14244 8459,'-8'-20'0,"3"-3"0,4 1 1343,1 3-1101,12 3 1,0 3 0,12 2 0,0 3 0,-1 1-1,1 4 1,0 3 0,-1 5 0,-4 4 0,-3 6-1,-3 4 1,-4 5 0,-4 3 0,-5 2-242,-5 0 1,-3 4 0,-6 1 0,0-2 0,1-3 0,2-4-1,3-2 1,1-3 0,4-2 0,1-2 0,4-3 0,4-4-1,9-4-105,7-3 1,10-5 0,3-5-1,2-7 1,3-2 0,2-3 0,1 0 103,0-3 0,0-1 0,0-5 0</inkml:trace>
  <inkml:trace contextRef="#ctx0" brushRef="#br0">14559 12777 10257,'0'-15'0,"0"1"151,0 0 0,0 7 1,2 7-1,1 10 1,2 7-1,0 9 0,-1 8 1,3 7-1,1 7 1,1 5-1,1 6 0,0 8 1,-1 10-1,-4-35 1,0 1-1,0 2 1,-1 1-13,2 1 0,0 0 0,-3 1 1,0 0-1,0 1 0,0 1 0,0-1 1,-1 0-1,1-2 0,-1 0 1,0-1-1,1-1 0,-1-3 0,1-1 1,1 33-1,-2-10 0,-5-5 0,-5-3 1,-2-4-1,-1-4-794,-5-3 1,2-3 0,-6-4 0,4-4 0,2-5-1,0-6 1,-1-5 695,1-7 1,0-4 0,-1-7-1</inkml:trace>
  <inkml:trace contextRef="#ctx0" brushRef="#br0">14962 12359 9498,'7'-27'0,"2"3"0,4 5 0,3 5 261,3 4 0,-1 4 0,6 6 0,1 0 0,2 0 0,2 1 0,-2 4 1,-1 5-1,-4 4 0,-1 4 0,-3 3 0,-4 1 0,-4 3 0,-6 3 1,-2 0-1,-4 1-135,-2 0 1,-4 5 0,-8-1 0,-2-1 0,-1-3 0,1-4 0,2-2 0,2-2 0,1-4 0,4-1 0,4-1-105,3-1 1,4-6 0,3-3-1,4-2 1,6 0 0,2 2-1,4-2 1,1-1 0,2-1 0,0 3-1,0 2-1,2 2 1,1 2 0,2 4 0</inkml:trace>
  <inkml:trace contextRef="#ctx0" brushRef="#br0">14372 12849 13492,'-6'-16'-112,"-4"-3"1,4 7 0,-1 0-1,3 2 1,0 4 0,4 1 515,4 6 0,12 7 0,0 12 0,3 4-502,2 3 0,4 14 0,-2 4 0</inkml:trace>
  <inkml:trace contextRef="#ctx0" brushRef="#br0">16027 13841 8476,'0'-14'167,"0"0"0,0-1 0,0 1 0,0 0 1,0-1 214,0 1 0,6 6 0,4 1 1,4 3-1,5-1 0,7 0 0,6 0 1,6-1-1,5-1 0,4-1 1,2 0-1,1-3 0,1 0 0,-1 0 1,-1 1-1006,-3-1 1,-7 3 0,-7 0-1,-7 2 623,-5 2 0,-24-4 0,-5 0 0</inkml:trace>
  <inkml:trace contextRef="#ctx0" brushRef="#br0">16415 13309 8494,'-14'-13'0,"-1"4"0,1 4 224,0 3 0,1 4 0,2 3 0,1 6 0,0 6 0,1 7 0,1 5 0,1 5 0,4 4 0,2 4 0,1 3 0,0 1 1,0 2-145,0-2 0,1-1 1,2-2-1,4 2 1,-1 0-1,1-2 0,-3-6 1,1-5-1,0-4 1,-2 1-1,-1-2 0,-1-3 1,3-5-1947,0-3 0,3-6 1866,-2 0 0,3-7 0,6 3 0</inkml:trace>
  <inkml:trace contextRef="#ctx0" brushRef="#br0">17667 12734 16543,'-8'6'52,"-7"2"0,1 10 1,-8 6-1,-5 9 1,-2 9-1,0 7 1,0 9-1,0 9 1,1 6-1,14-34 0,0 1 1,2-1-1,0 0 1,2 1-1,1 0 1,-5 38-1,4 1 64,6-4 0,2-8 1,2-5-1,0-1 1,2-2-1,4-1 1,7-7-1,6-6-308,3-7 0,2 2 0,3-6 0,-1-2 1,-4-2-40,-1-1 1,3-2 0,-3-1 0,0-4-1,-2-1 1,-5-4 0,-3-1 0,-1-1 0,-2-1 139,-3 0 1,-4-6-1,-1-1 1</inkml:trace>
  <inkml:trace contextRef="#ctx0" brushRef="#br0">18285 12748 17435,'8'-21'-263,"-3"-3"1,-3 2 0,-1-2-1,3 0 1,0 1 0,0 4-1,-3 3 437,-1 2 0,0 8 0,0 7 0,0 10 0,0 8 0,0 4 0,0 2 1,0 3-1,0 0 0,0 1 0,0 0 0,2-2-982,3-3 619,-4 3 1,6-11 0,-7 3 0,0-3 0,0-1 0,0-1 0,0-4 0,0-10-34,0-15 0,1-9 0,2-6 0,4-3 0,1-6 0,3-2 0,2-3 0,1 1 1,2 0-1,2 0 0,3 1 0,1 6 0,3 5 501,3 6 0,-4 9 1,-2 1-1,-1 9 1,-4 6-1,-1 5 1,-3 6-1,-3 6 1,-4 6-1,-1 1 1,0 0-1,-2 0 1,-1 0 2262,-2 0-2787,0 0 0,0 3 1,0-2-1,0-2 0,0-1 1,0-1-1,0 0 1,0-2-1,0 0 0,0 0 1,0 1-1,0-1-5556,0 0 5784,0 6 1,6-2-1,2 6 1</inkml:trace>
  <inkml:trace contextRef="#ctx0" brushRef="#br0">18185 13309 8583,'-37'0'420,"3"0"1,6 0 0,4 0 0,6 2 0,9 1 0,10 2 0,12-2 0,12-2 0,12-1 0,13 0-127,9 0 0,2 0 0,7-1 1,4-4-1,5-3 0,-36 3 0,0 1 1,2-1-1,0 0 0,2 0 1,-1 0-1,1 1 0,-2-1 0,0 0 1,-1 0-1,38-4 0,-3 1 0,-7 1-520,-6 1 0,-13 3 0,-9-5 0,-10 1 0,-8 4 0,-7 1 0,-10 4 226,-15 3 0,-18 3 0,-11 6 0</inkml:trace>
  <inkml:trace contextRef="#ctx0" brushRef="#br0">18098 14086 8751,'-8'-14'0,"4"-1"0,2 1 313,2 0 0,2 1 1,1 2-1,3 1 1,2 0-1,5 2 0,3 2 1,5 1-1,1 0 1,4 2-1,1 2 0,2 1 1,-1 0-1,0 1 1,-3 2-1,-1 4-183,2 1 0,-5 1 0,-2 6 0,-5 1 1,-3 1-1,-3 4 0,-1 0 0,-6 1 1,-4-1-1,-6 1 0,-6 1 0,-2 2 1,-4 3-201,-2 0 0,1-4 1,-4 0-1,4 0 1,1 0-1,4-1 1,2-3-1,6-2 1,6-4 224,6-4 0,6-5 0,10-8 0,5-4 0,4-1 0,0-3 1,1-2-1,0 0 0,0 2 0,0 3 0,-1 0 0,-1 2 0,-3-1-1813,-4 4 1,0 0 0,0 0 1652,-3-2 1,-1 0-1,-1 5 1</inkml:trace>
  <inkml:trace contextRef="#ctx0" brushRef="#br0">18746 13712 8574,'-10'-16'262,"1"-3"0,5 8 1,1-4-1,6 4 0,9 3 1,4 3-1,4 4 0,1 1 1,0 0-1,-3 0 0,-1 1 1,1 4-1,1 5-98,-1 2 0,-9 4 0,-4 2 0,-4 1 0,-1-1 1,-1-1-1,-4 1 0,-3 1 0,-1-1 0,-1-2 0,0-2-220,2 0 0,4-6 0,8-3 0,6-3 0,4-2 0,6 0 1,2 0-1,2 0 0,0-2 0,1-1 0,3-3-3589,0-2 3645,1 4 0,0-8 0,0 4 0</inkml:trace>
  <inkml:trace contextRef="#ctx0" brushRef="#br0">19321 12547 8499,'-12'-15'336,"2"1"0,-1-1 0,6 1 1,3 1-1,7 4 0,8 5 1,6 9-1,4 10 0,4 7 0,3 5 143,4 2 1,1 6-1,-2 5 1,4 6-1,1 7 1,-1 5-1,0 4 1,-2 7-481,-17-32 1,-1 1 0,1 1 0,-2 2 0,-2 1 0,-1 1 0,0-2 0,-2 1 0,-1-2 0,-2 0 0,4 38-140,-2-3 0,-7 2 0,0-4 0,-6-4 0,-6-3 0,-6-6 1,-4 0-1,-5-4 0,-3-4 0,-2-4 0,0-3 0,1-3 0,-1-2-245,0-2 1,5-11 0,2 0 0,1-4 0,3-6 0,2-1 0,2-3 384,0-3 0,6-4 0,1-6 0</inkml:trace>
  <inkml:trace contextRef="#ctx0" brushRef="#br0">20055 11985 14245,'14'-6'0,"1"-2"244,-1 0 0,1 2 0,-1 6 1,0 1-1,1 4 0,-2 5 1,-2 2-1,-2 3 0,1 1 0,0 1-190,-1 3 0,-6 0 0,2-2 1,-3 3-1,-4 1 0,-3 4 0,-4 1 1,-4 2-1,-3-1 0,-3 1 1,-5 0-1,-2 0 0,1-1 0,2 1-129,2 0 1,4-7-1,6-2 1,3-4 0,1-2-1,4 0 1,3-1-1,7-3 1,5-5 0,7-4-1,4-1 1,4 0-1,3 0 386,4 0 0,0 0 0,-4-1 0,2-3 0,1-2 0,1 0 1,0-1-1,-1 4 0,-1 1 0,-3 2 0,-4 0-273,-1 0 0,0 7 0,5 1 0</inkml:trace>
  <inkml:trace contextRef="#ctx0" brushRef="#br0">21134 13482 22816,'-8'-15'-317,"3"1"1,4 0-1,2 1 1,2 2 0,4 3-1,1 1 1,1 6-15,-1 4 1,5 11 0,-5 9 0</inkml:trace>
  <inkml:trace contextRef="#ctx0" brushRef="#br0">21724 13352 12136,'-13'-21'0,"4"-1"0,4 0 1005,3 3 1,4 4 0,3 6 0,4 4-1,4 3 1,1 2-386,1 0 1,5-6-1,3-2 1</inkml:trace>
  <inkml:trace contextRef="#ctx0" brushRef="#br0">22170 13323 17023,'-5'-22'-920,"0"3"0,1 16 1,4 4-1</inkml:trace>
  <inkml:trace contextRef="#ctx0" brushRef="#br0">22846 13323 14330,'0'-14'360,"5"0"1,1-1 0,4 1-1,7 0 1,9-1 0,9 1-1,7 1 1,7 2 0,7 3 0,5 0-1,1 1 1,-2 1-181,-6 3 1,0 1-1,-7 2 1,-6 0-1,-6 0 1,-6 0-1,-5 0 1,-3 2-1,-2 1 1,0 2-284,-1-2 0,-2 5 1,-2 0-1</inkml:trace>
  <inkml:trace contextRef="#ctx0" brushRef="#br0">23292 12748 17068,'-27'0'0,"1"2"172,2 2 1,12 11 0,-1 10 0,5 7 0,5 7 0,1 2 0,4 4 0,2 3 0,6 5 0,3 1 0,1 0 0,1-2 0,-3-3-447,-2-2 1,1-3-1,-6-1 1,-2 1-1,-1-3 1,-2-1 109,0-2 0,6 1 1,2 4-1</inkml:trace>
  <inkml:trace contextRef="#ctx0" brushRef="#br0">25191 12403 8742,'0'-28'0,"0"3"0,0 3 1094,0 1-534,7 2 0,-7 9 1,0 8-1,-8 14 0,-7 8-369,-4 11 0,-8 4 0,-8 8 0,-2 2 0,-1 3 0,-1 5 0,1 4 0,-2 4 0,0 3 0,2 1 0,6 6 1,6 2-1,5 6 0,4-1-90,2 0 0,6-1 0,12-7 0,5-3 0,3-4 0,7-4 1,1-3-1,3-2 0,-1-3 0,1 1 0,-1-1 0,0 1 0,-2-2-174,2-7 0,-5-1 1,3-7-1,-3 0 0,-3-1 1,-2-6-1,-1-4 0,-1-3 1,1-5-1,-2-3 0,0-5-1173,0-2 0,-4-1 1,6-6 1257,1-4 1,-4-10 0,-1-7-1</inkml:trace>
  <inkml:trace contextRef="#ctx0" brushRef="#br0">25824 12374 11171,'10'-15'0,"-1"3"0,3 2 703,0 5-640,-4 4 0,5 4 1,-5 5-1,2 8 1,-2 3-1,0 3 1,-2 1-1,2 2 1,-2 1-1,2 0 1,-1-4-1,-1-1 0,-3-4 1,-1-1-1,0-3-184,2-3 0,-2-1 0,3-9 0,-4-6 0,-1-7 1,0-6-1,0-5 0,0-5 121,0-4 0,7 2 0,1-2 0,1 2 0,1 2 0,1 1 0,2 1 0,1 3 0,2 4 0,2 6 0,1 3 0,0 3 0,0 1 0,2 4 407,2 2 1,-6 7-1,2 4 1,-4 4-1,-4 4 1,-1 1 0,-1 0-1,-1 0 1,-3 2-1,-3 0 1,-2 1 0,0 0-1,0 2-961,0-1 1,-7 4 0,-1-3 0,-1 5 0,1 3 535,1 1 0,-4 1 1,3-5-1</inkml:trace>
  <inkml:trace contextRef="#ctx0" brushRef="#br0">25263 13165 9580,'-14'0'291,"3"0"1,6-1 0,10-3 0,7 0 0,7-1-1,7 0 1,6-1 0,8-1 0,6-1 0,7 0 79,3-3 0,3 0 1,4 0-1,4 1 0,3-1 1,2 0-1,-2 0 0,-3 1 1,-4 0-1,-4 1 1,-2 1-1,1 0 0,0 1-508,-1 1 1,-1 0-1,-2 2 1,-1-2-1,0 0 1,-4-2-1,-5 1 1,-9 1-1,-5 3 1,-3 1-1,-3 2-2902,-4 0 2470,-11 0 1,-3 2 0,-6 2 544,0 6 1,-6 3 0,-2 1 0</inkml:trace>
  <inkml:trace contextRef="#ctx0" brushRef="#br0">25536 13770 8416,'0'-15'250,"0"6"1,0-1 0,2-1-1,3 0 1,6 1 0,5 5-1,5 4 1,1-1 0,4-1-1,1-2 1,2 2 0,-1 3 6,1 5 0,-2-2 1,-1 8-1,-4 3 0,-1 4 1,-5 1-1,-5 0 1,-6 2-1,-3 1 0,-2 4 1,-2 1-1,-3 0 0,-6 1-347,-6 0 0,-6-2 0,-7 8 1,-2-4-1,-2-1 0,1-1 1,-1 1-1,1 0 0,2-2 1,4-1-1,5-4 0,2-1 68,8-3 1,5-9 0,12-4 0,6-3 0,7-2 0,6-2-1,1-3 1,1-4 0,-2-3 0,2 1 0,-1 2-329,-1-3 0,2 1 0,-7 0 0,-2 3 0,1 0 0,1 0 0,4-2 350,-1 2 0,-1-4 0,-7 4 0</inkml:trace>
  <inkml:trace contextRef="#ctx0" brushRef="#br0">26011 13439 13206,'-14'0'32,"6"0"0,1 1 0,7 4 0,0 5 0,0 2 0,2 3 0,3 1 1,6 1-1,5 4 0,3 0 0,-1 1 0,-2-1 0,-2 1 69,1 1 1,-3-6-1,0 3 1,-4-4 0,-2-2-1,-3 0 1,-1 1 0,-2-4-320,0-6 0,0-2 0,1-13 0,2-2 0,2-4 1,0-4-1,1 3 0,4-1 0,3 1 0,1-3 0,1 1 1,-1 0-1,0 0 1156,1 1-699,6 2 1,-4-3 0,7 0 0,0 1 0,0 2 0,-2 2 0,-1 1 0,-3 2 0,-2 3 0,-2 2 0,1 2-2331,-1 3 2144,-6 1 1,-8 0-1,-8 0 1</inkml:trace>
  <inkml:trace contextRef="#ctx0" brushRef="#br0">26213 13554 11034,'-7'0'308,"7"0"1,8 0 0,5 0 0,1 0 0,2 1 0,2 2-1,1 2 1,-1 0-160,-2 1 1,-2-4-1,0 4 1,1-1 0,-1 2-1,1 1 1,-3 3-223,-2 2 0,3 1 0,-5 0 1</inkml:trace>
  <inkml:trace contextRef="#ctx0" brushRef="#br0">26659 13539 9916,'6'-14'151,"-3"4"0,7 2 1,-1 0-1,1 2 0,0 0 1,1 1-1,2 0 0,1 0 1,0 0-1,1 1 0,-1-1 1,0 2-1,1 1-276,-1 2 1,1 0-1,-1 0 1,0 0 125,1 0 0,-1 0 0,1 0 0</inkml:trace>
  <inkml:trace contextRef="#ctx0" brushRef="#br0">27018 13323 9890,'0'-14'-636,"0"0"990,0-1 1,0 6 0,-1 1-1,-2 3 1,-2 7 0,0 7-1,0 7 1,0 5-84,2 1 0,2-3 0,1 5 0,0 0 0,0 0 0,0 0 0,1 2 0,2 0 0,2-1 0,0-2 0,0-1 0,0-1 0,-2-1-1125,-2-2 1,-1 3 0,0-2 0,0-1 842,0-2 1,0 4 0,0 3 0</inkml:trace>
  <inkml:trace contextRef="#ctx0" brushRef="#br0">27119 12086 18737,'0'-9'-452,"2"2"1,2 7-1,8 11 1,4 10-1,4 6 1,3 4 2560,2 2-2094,-4 4 0,6 6 1,-3 0-1,3 2 0,2 3 1,0 5-1,0 3 1,-2 1-1,-2 1 0,-2-1 1,-2 1-1,-2-2 0,0-2 1,0-1 73,-1 1 0,-2-2 1,-2-1-1,-1 0 1,-2 0-1,-1 3 0,-1 1 1,1-3-1,-2-4 1,-2-1-1,-1-1 1,0 2-1,0 0 0,-2 0-52,-2 0 1,-1 2 0,-1-2 0,-4 3 0,-5 0 0,-4-3 0,-3-3 0,-4-1 0,-2 3 0,-2 1 0,-2 0 0,-2 0 0,0 0-306,0-2 1,1 0 0,0-1 0,3-2-1,2-8 1,3-7 0,0-9 0,1-3-1,0-2 1,1-1 0,2-4-783,2-4 1,1-5-1,4-5 738,4-4 1,3-10 0,2-4-1</inkml:trace>
  <inkml:trace contextRef="#ctx0" brushRef="#br0">27781 11539 22434,'0'-22'-166,"0"3"0,1 4 0,4 6 0,6 4 0,5 3 0,7 2 0,2 0 0,6 2 0,1 3 426,3 4 0,0 4 0,3 2 1,-2-1-1,-4 0 0,-2 1 0,-5 1 1,-2 1-1,-7 2 0,-5 1 0,-6-1 1,-5 2-1,-7 1 0,-7 2-1462,-8-2 1107,-6 6 1,-5-8 0,-2 6 0,0-2 0,-1 0 0,6-2 0,4-1 0,7-2 0,3 0 0,3-1 0,4-2 0,6-2 185,6 1 0,11-6 0,10-1 0,5-1 1,5-4-1,4-1 0,5-2 0,5 0 0,5 0 1,3 0-1,1 0-4,1 0 1,6 6-1,1 2 1</inkml:trace>
  <inkml:trace contextRef="#ctx0" brushRef="#br0">1309 15395 20011,'8'-14'0,"-3"0"0,-4-1 461,-1 1 0,-1 6 1,-6 3-1,-5 3 1,-9 4-1,-5 3 1,-6 4-1,-3 6 0,-5 2 1,-1 4-1,-3 3 1,3 3-1,1 2-724,2-2 1,7-1 0,2 1 0,9-1 0,5-4-1,9-1 1,9-4 0,13-1 0,8-3 0,8-2-1,3-1 1,3 1 124,-1 2 0,3 1 1,-6 1-1,-2-1 0,-3 0 1,-6 2-1,-3 2 0,-6 3 1,-4 0-1,-6 1 0,-2-1 1,-5 0-1,-5-4 0,-8-1 389,-5-1 1,-3-1 0,-5-1 0,1-4 0,-1-4-1,0-3 1,0-4 0,2-1 0,3-5 0,5-3-1,5-7 1,4-1-658,5-2 1,-3-11 0,0 2 0</inkml:trace>
  <inkml:trace contextRef="#ctx0" brushRef="#br0">1438 15439 26009,'0'14'-294,"0"0"0,-1 2 0,-4 4 0,-3 5 0,-2 7 0,1 6 0,-2 6 0,0 2 0,1 2 0,5-3 0,4-4-505,1-2 0,1-4 0,4 0 1,5-6 311,2-2 0,9 0 1,1 2-1</inkml:trace>
  <inkml:trace contextRef="#ctx0" brushRef="#br0">1367 15755 22788,'0'-14'284,"1"-1"1,2 1 0,5 0 0,4-1 0,3 2 0,3 2 0,3 2 0,4-1 0,6 2 0,4 2 0,2 1-520,3 0 0,-4 0 0,1 5 0,-2 0 0,-3 2 0,-3 3 0,-5 4 1,-6 4-1,-7 1 0,-6 2 0,-7 2 0,-6 3 0,-8 1 0,-3 4 237,-2 1 1,-3 2-1,5-1 1,3 0-1,5-3 1,6-2-1,3-3 1,4-2 0,3-4-1,6-4 1,8-5-1,8-5 1,7-5 1608,3-5-1584,-5-2 1,3-9 0,-8-3 0,-3-3 0,-6-2 0,-6 0 0,-4 2 0,-3 1 0,-8 2 0,-10-1 0,-9-1 0,-7 1-395,-5 1 0,-1 8 0,-5 0 1,4 6-1,0 4 373,4 2 1,2 3-1,1 1 1</inkml:trace>
  <inkml:trace contextRef="#ctx0" brushRef="#br0">2028 15683 13817,'-1'16'0,"-4"3"-25,-5 5 1,2 3 0,0 4 0,2 1 0,1 3 0,0 2 0,1 3 0,0 1 0,3 2 0,1 1 0,0-3-1,0-1 1,0-1-229,0 1 0,1-4 0,3 1 1,0-3-1,1-6 0,0-4 58,0-3 0,6 5 0,-3-4 0</inkml:trace>
  <inkml:trace contextRef="#ctx0" brushRef="#br0">2071 15856 17203,'15'-24'0,"1"1"429,3 3 0,-1 5 1,4 7-1,-1 2 0,-2 3 1,0 1-1,0 4 0,-1 2 1,-4 6-1,-4 3 0,-4 1 1,-1 1-1,0 1-454,-2 3 1,-8-3 0,-6 5 0,-6-2 0,-7 2 0,-4-1 0,0 1 0,0-3 0,3-2 0,1-2 0,-2 0 0,-1-1 244,-2-3 0,1 3 0,-1-5 0</inkml:trace>
  <inkml:trace contextRef="#ctx0" brushRef="#br0">2517 15626 11631,'-27'-10'302,"3"0"0,-1 7 0,4-2 0,-1 4 1,-2 2-1,0 4 0,0 5 0,0 3 1,1 1-1,4 0 0,3 1 0,3-1 1,4 1-418,4-1 0,5 0 1,5-1-1,6-2 1,7-1-1,5 1 1,5 0-1,0 0 0,1-1 1,0 0-1,-2-1 1,-3-1-1,-5 0-49,-3 0 0,-3 2 0,-3 4 0,-7 1 0,-6-1 0,-8 0 0,-7 1 0,-6 1 0,-3 1 230,-2 3 0,-6-1 0,-2-5 0</inkml:trace>
  <inkml:trace contextRef="#ctx0" brushRef="#br0">3136 15827 9903,'0'-27'0,"0"1"624,0 2 0,5 15 0,-2 4 1,-4 13-1,-7 9 0,-5 7 0,0 4 1,2 2-524,1 4 1,2-2 0,-1 4 0,4 0-1,3-6 1,2-3 0,0-5 0,2-1 0,1-3-1,3-4 1,4-4 0,4-5 0,4-5 0,1-5-317,2-5 1,-5-4-1,5-5 1,-2-5 0,0-2-1,-1 0 1,-4 4 0,-3 1-1,-3 4 1,0 2 282,0 6 0,-5 10 0,2 12 1,-3 5-1,-2 1 0,1 0 1,3 2-1,2 0 0,2-1 1,2-2-1,-1-4 0,1-2 1,1-4 15,2-2 1,1-3 0,0-8 0,1-4 0,-2-6 0,-2-2 0,-3-4-1,-2-3 1,-1-5 0,0-4 0,0-2 0,-2-2 0,-2-2-5205,-1-5 5097,0-6 0,7-7 0,1-1 0</inkml:trace>
  <inkml:trace contextRef="#ctx0" brushRef="#br0">3568 15338 12779,'0'16'0,"0"3"0,0 7 0,-2 7 0,-1 12 0,-2 11 0,2 8 0,1 3 0,2-1 0,2-1 71,3 1 0,-2-12 0,5-3 0,0-9 0,0-9 1,3-4-1,0-5 0,0-6 0,-1-9 0,0-9-104,-2-8 0,3-6 0,-5-5 0,1-5 0,1-4 0,-2-2 1,2 0-1,-2-1 0,1 4 0,-2 2 0,-1 2 0,1 2 0,-2 2 215,-1 0 1,3 8 0,0 11 0,-2 9 0,0 9 0,2 4-1,3 2 1,1 0 0,1 0 0,1-1-237,2-4 1,1 2-1,2-2 1,2-3 0,3-3-1,-1-5 1,3-2 0,-1-3-1,4-1 1,1-4 0,0-1-1,-1-3 1,-4-4-66,-1-6 1,0 0 0,-5-6 0,-2-1 0,-6 3 0,-5-3-1,-3 2 1,0-1 0,-1 3 0,-4 1 0,-6 5 0,-5 2 0,-5 3 396,-2 3 1,4 4 0,-3 2 0,1 4 0,5 5 0,3 4 0,4 4 0,-1 1 0,2 0 0,3 0 0,4 1 0,1-3-738,0-1 336,6 5 1,2-5 0,7 3-1,-1-5 1,2-2 0,2-4-1,2 0 1,1-2 0,1 0-1,1-2 1,1-4 0,0-5-414,0-5 1,-7-3 0,3-1 0,-4 0 0,-2-1-1,0 1 1,-1 0 0,-2 1 1127,-1 3 0,-7 5 0,2 10 1,-4 5-1,-2 3 0,-2 1 1,-2 0-1,0-1 0,0-2-584,0-1 1,1-9 0,4-1 0,0-8 0,1-4 0,4-3 0,5-1 0,2-1 0,3-2 0,-1 1-166,1 2 1,-1 2 0,0-1 0,-1 1 0,-2 1 0,-1 3 0,1 6 0,2 4 0,0 4 2351,-4 6-2373,-2 3 1,-3 1 0,3-1 0,-1-2-1,1-1 1,-4 1 0,-2 2-489,-1 1 1,0 1 663,0-1 1,-6 0 0,-2 1 0</inkml:trace>
  <inkml:trace contextRef="#ctx0" brushRef="#br0">5956 15741 10033,'-5'-27'0,"0"1"387,2 2 0,2 6 0,1-1 1,-2 5-1,-1 7 0,-2 12-131,2 13 1,1 9 0,2 5 0,0 3 0,0 2-1,0 1 1,0-1 0,0-2 0,0-1 0,0-1-1,0-2 1,0-4 0,0-5 0,0-1 0,2-5-343,3-5 0,-2-1 0,6-10 0,4-10 0,3-9 0,5-11 0,0-4 0,1-3 1,0 1-1,4-4 0,1-2 0,2-3 78,0-3 1,-2 10 0,-2 0 0,-2 6 0,-2 6 0,-4 5 0,-1 8 0,-1 5 0,-3 7 0,-2 6 0,-5 7 0,-2 8 372,2 2 1,-4-3-1,4 5 1,-3 2 0,-2 1-1,0 0 1,0-1 0,0-2-1,0 0 1,0 0 0,0 0-1,0 1 1,0 1-3124,0-2 1,-5 3 2746,0-3 0,0 3 0,5 2 1</inkml:trace>
  <inkml:trace contextRef="#ctx0" brushRef="#br0">5683 16561 9040,'-8'-7'302,"4"6"0,14-6 0,9 3 0,10-3 1,8 1-1,9-2 0,8 1 0,10-1 0,5 0 1,5-1-1,-1-1 0,1 2-82,-4 2 0,-8-4 0,-1 6 1,-8 0-1,-10 3 0,-8 1 0,-6 0 1,-5 0-1,-5 0 0,-3 0 1,-3 1-1,-4 4-6382,-4 5 6153,-3-4 1,-9 7 0,0-5 0</inkml:trace>
  <inkml:trace contextRef="#ctx0" brushRef="#br0">5956 16762 11776,'-11'0'0,"8"0"0,12 0 0,12 0 0,6 0 0,2 0 0,0 0 307,-1 0 0,0 0 1,-3 0-1,-2 2 0,-3 3 1,-2 3-1,-4 3 0,-4 2 1,-5 3-1,-4 1 0,-2 4 1,-3 3-1,-2 2-334,-2-2 0,-1 3 0,-4-5 0,3 2 1,4-2-1,1-1 0,0-3 0,2-2 1,3-3-1,5-4 0,6-4 0,5-3 1,5-2-811,1 0 0,-3-7 1,5-4-1,2-5 1,-1-5-1,1-1 844,-2-4 0,0-1 1,5-2-1</inkml:trace>
  <inkml:trace contextRef="#ctx0" brushRef="#br0">6603 16590 10299,'-6'8'5,"4"-2"1,-4 0-1,6 4 1,0 4-1,0 4 1,-2 3 0,-1 1-1,-2 2 1,2 0-1,2 0 1,1 0-1,-2-2 1,-1-2 104,-2-4 0,0-2 0,5 0-147,0 1 1,0-1 0,0 1 0</inkml:trace>
  <inkml:trace contextRef="#ctx0" brushRef="#br0">6647 16748 10299,'-8'-15'382,"1"1"1,7 0 0,0-1 0,0 1 0,2 0-1,3-1 1,4 1 0,5-1 0,4 1 0,1 0-1,-1-1 279,-2 1 0,-2 4 0,1 2 1,-1 2-1,0 3-660,1 1 0,-1 8 0,1 2 1</inkml:trace>
  <inkml:trace contextRef="#ctx0" brushRef="#br0">6733 16748 8582,'-8'-2'379,"5"-1"0,6-2 1,6 2-1,4 1 0,2 2 1,-1 0-1,0 0-1017,1 0 0,-1 0 638,1 0 0,5 7 0,3 1 0</inkml:trace>
  <inkml:trace contextRef="#ctx0" brushRef="#br0">7021 16431 8582,'0'-14'389,"0"0"1,1 1 0,4 2 0,6 3 0,5 1 0,5 2-1,0 1 1,1-1 0,0 2-319,4 1 1,0 2 0,-1 0-1,-2 2 1,-3 1 0,-2 3 0,-4 2-72,-4 3 0,3 2 0,-5 2 0</inkml:trace>
  <inkml:trace contextRef="#ctx0" brushRef="#br0">7107 16561 9372,'6'-8'78,"4"3"0,4 3 0,4 2 0,3 0 0,-1 0 0,1 0 0,-2 0 0,1 0 0,-1 0 1,-2 0-79,-1 0 0,5 0 0,1 0 0</inkml:trace>
  <inkml:trace contextRef="#ctx0" brushRef="#br0">7467 16144 9853,'0'14'330,"0"2"1,0 5 0,0 6-1,0 6 1,0 4 0,0 5-1,0 3 1,0 4 0,0 1-1,0-1 1,1-2 0,2-4-1,2-3-1463,-2-2 0,4 4 1133,-2 1 0,6 3 0,-3-9 0</inkml:trace>
  <inkml:trace contextRef="#ctx0" brushRef="#br0">8143 16647 9943,'0'-14'0,"0"-2"0,0-2 0,1-1 694,4 1 0,-2 2 1,7 4-1,0 0 1,-1 4-1,2 2 1,4 3-1,2 0-683,1-2 0,4 3 0,1-3 0,1 4 0,-2 1 1,0 0-1,-1 1 0,0 3 0,-5 2 0,-5 2-167,-6 3 0,-4 2 0,-1 1 0</inkml:trace>
  <inkml:trace contextRef="#ctx0" brushRef="#br0">8172 16705 14407,'-15'0'0,"6"0"0,7-2 0,13-1 0,8-2 0,7 2 0,3 0 56,4-2 0,-2 2 0,4-5 0,-2 1 0,1 3 0,-4-1 0,-3 0 0,-3 0 0,2-1-36,1-4 1,-4-3-1,-3-1 1</inkml:trace>
  <inkml:trace contextRef="#ctx0" brushRef="#br0">8416 16144 11762,'10'1'340,"1"4"1,3 5 0,7 4-1,5 4 1,6 2 0,3 1-1,5 1 1,1 1 0,2 1-1,-1 0 1,-5-2-291,-8-1 0,-4 3 0,-9-3 0,-5 0 1,-4 1-1,-11 0 0,-8 4 0,-12 1 0,-8 2 1,-7 1-1,-1 2 0,0 3 0,4 1-1066,1-1 1,1 3-1,7-3 1,3-1 1009,5-4 0,9 2 0,4-9 0</inkml:trace>
  <inkml:trace contextRef="#ctx0" brushRef="#br0">9251 16503 11689,'1'-13'0,"4"2"0,5 3 565,2 2 1,3-4 0,1 6 0,3 0-1,5 3 1,3 2 0,0 4 0,-1 5-1,-4 3-475,-1 1 1,-3 7 0,-9 3 0,-4 3 0,-4 2 0,-1-1 0,-1 3 0,-6 1 0,-5 1 0,-7-2 0,-2-4 0,-2-3-1,3 0 1,-1-2 0,5-3-376,5-3 1,-1-6 0,8 0 0,4-1 0,6-1 0,10-3 0,3-3-1,4-2 1,-1-2 0,2-1-228,-2-2 1,5-6-1,-4 1 1,1-3-1,-2-1 545,-1 0 1,5-7 0,-4-2 0</inkml:trace>
  <inkml:trace contextRef="#ctx0" brushRef="#br0">9740 15985 13479,'0'-14'7,"0"8"1,0 7 0,0 12 0,-2 9 0,-1 7 0,-2 5 0,2 4 0,1 2 0,2 0 0,0-2 0,0 2-1,0 0 46,0-1 1,0-4 0,2-8 0,1-1-1,2-4 1,0-3 0,1-6 0,4-7 0,1-6-1,0-4 1,-1-6 46,1-3 1,-3-8 0,1-3 0,3-3 0,0-2 0,3 1 0,-1-1 0,1 0 0,-1 0 0,2 1 0,2-1 0,1 2 0,-2 3 0,-1 3-1019,-1 0 1,-6 7-1,1-2 963,1 4 1,-11 16-1,-2-3 1</inkml:trace>
  <inkml:trace contextRef="#ctx0" brushRef="#br0">9955 16244 13083,'0'10'-92,"0"-1"1,0 3 0,0 0-1,0 3 1,2-1 0,1 1 0,4-1-876,1 0 1,1 1 968,6-1 1,5 1-1,3-1 1</inkml:trace>
  <inkml:trace contextRef="#ctx0" brushRef="#br0">10358 16503 8688,'-14'0'344,"6"-6"1,5-2 0,6 0 0,7 3-1,4 4 1,3-1 0,4-1 0,0-2-1,1 2-173,1 1 1,-6 2 0,4 0-1,-2 0 1,1 0-173,-3 0 0,-1 7 0,-1 1 0</inkml:trace>
  <inkml:trace contextRef="#ctx0" brushRef="#br0">10330 16762 8688,'6'-8'-16,"4"3"0,2 2 0,3 0 0,1-2 0,1 0 0,4 1 0,1-1 0,4 2 0,0 0 0,-1-1 0,-1 0 16,2 0 1,1-4 0,2 0-1</inkml:trace>
  <inkml:trace contextRef="#ctx0" brushRef="#br0">10833 16345 8840,'-2'-14'313,"-2"-1"1,2 4 0,-3 6 0,4 10 0,1 8 0,0 6-1,0 5 1,0 3 0,0 2 0,0 1 0,0 2-199,0 2 1,0-1-1,0-4 1,0 0 0,1-2-1,2-1 1,2-4 0,-2-1-1,1-5-316,0-5 1,0-12 0,4-12 0,0-6 0,0-4 0,3-4 0,2-3 0,1-6-1,0 1 1,2 0 0,2 2 0,1 1 0,-3 1 438,-5 4 0,2 8 1,-3 0-1,2 4 0,1 7 1,-2 8-1,-3 10 0,-1 7 1,-4 6-1,-1 1 230,-2 0 0,0-5 0,0 5 0,0 0 1,0 0-1,0-2 0,-2 1 0,-1-1 0,-2 4 1,2 1-1,1 3-469,2 4 0,0 2 0,0 8 0</inkml:trace>
  <inkml:trace contextRef="#ctx0" brushRef="#br0">11423 17136 8463,'-24'-14'1694,"0"0"-1694,6 6 0,-2 14 0,5 10 0</inkml:trace>
  <inkml:trace contextRef="#ctx0" brushRef="#br0">5078 14748 14369,'15'10'0,"1"-1"0,1 2 0,2 2 574,-1 1 0,0 1 1,1-2-1,3-2 0,2-2 1,0 1-1,2 0 0,3-1 1,4 1-1,5-2-403,4-3 0,3-2 0,1 0 0,5 2 0,2-2 0,3 0 0,-3 0 0,-2 2 0,-5 0 0,1 1 1,-3 2-1,1 2 0,-5 0 0,-2-1 0,-2 1 0,0-1-193,1 3 1,0 0 0,3 3 0,-2-3-1,2 0 1,3-3 0,4 1 0,1-2-1,0-3 1,0-4 0,0-1 0,0 0-1,-1 0 1,1 0 69,-1 0 1,-7-1 0,-2-3 0,2 0 0,0-1 0,-2 0 0,-4 0 0,-4 2 0,-1 0 0,1 0 0,1-2 0,-1 0-30,-3-1 0,-6 2 0,3-5 1,0-2-1,0-2 0,0-1 1,0-1-1,0 1 0,0-1 1,2 1-1,1-2 0,2-2 1,-1-1 7,1 2 1,-2 1 0,-1 1-1,-2 1 1,0-1 0,0 1 0,-2 1-1,-1 2 1,-2 0 0,0-3 0,0-4-1,-1 0 1,-2 2 25,-2 2 1,6-2 0,0-2 0,1-1-1,2 0 1,-3 0 0,3-2 0,-1-1-1,4-2 1,-1 0 0,1 1 0,-2 1-1,0 1 20,-2 0 0,4-4 1,-7 1-1,0-2 1,0 1-1,0 1 0,-1-2 1,-4-1-1,-2-2 1,-3 0-1,2 2 0,1 2 1,-1 1-3,-2-2 1,1-1-1,3-2 1,-2 0 0,-3 1-1,0-1 1,0 0-1,2 2 1,-2 1 0,-4 2-1,0-1 1,-1-2 0,2-1-123,-2 4 0,-2-3 1,-1 5-1,0-2 1,0 0-1,0-2 0,0-1 1,-1 0-1,-4 1 1,-3 2-1,-2-1 1,1-2-1,-1-2-82,2 0 0,-5 5 0,5 0 1,-1 0-1,-1 0 0,-1 0 0,0-1 1,0-1-1,3 0 0,0 2 1,1-1-1,-1-1 31,0 2 1,3-3 0,-3 3-1,0-3 1,2-2 0,-2 2-1,0 1 1,-3 2 0,-3-1 0,-4-2-1,-3 0 1,0 1 0,-1 4-26,0 1 0,2-3 0,-4 3 0,0 0 0,2 0 1,1 2-1,2 0 0,0 0 0,0 0 0,0 0 0,-1-1 1,3 3-1,-1-1-53,-1-1 1,1 3-1,-6-3 1,-1 3 0,-4 1-1,-3 1 1,-5-2-1,-3-2 1,-4-1 0,-1 2-1,2 1 1,3 1-1,1 1 100,-1 0 0,1 6 1,0 1-1,4 2 1,1 1-1,1-1 1,1 0-1,1 0 1,3 2-1,-3 3 1,-1 3-1,-1 2 0,1 0 42,1 1 1,-2-4 0,-1 3 0,1-2 0,-1 0 0,-1 2 0,-2-2 0,-1-1 0,0-2 0,1 0 0,0 0 0,0 0 143,-3 0 1,3 0-1,1 0 1,-1 0-1,0 0 1,-3 0-1,0 1 1,0 2-1,2 2 1,0-2-1,-1 1 1,1-1-1,-1 2 10,3-2 1,-1-2 0,5-1 0,-2 0 0,2 0 0,2 2 0,1 1 0,1 2 0,-1-2 0,0-1-1,0-1 1,-1 2 0,-2 4-21,-2 1 0,1 0 0,4 3 0,0-1 0,-1 1 0,-2 2 0,-2 1 0,2 0 0,2 1 0,1-1 0,-1 1 0,-2-1 0,-2 0 42,2 1 0,2 1 0,1 1 0,-1 4 0,-2 0 0,-2 1 0,2-1 1,2 1-1,3-1 0,1 2 0,2-3 0,0 1-85,2-3 0,-4 3 0,5-1 0,-1 1 0,-2 1 1,0-1-1,2 2 0,-1-1 0,1 2 0,-4 0 1,1 0-1,-1 2 0,4 1 58,1 2 1,-3-1 0,3 1-155,-1 0 0,4 0 1,-1-1-1,3 1 1,2 0-1,-2 0 1,-2-1-1,-1 1 0,1 0 1,2 0-22,2 0 0,1-1 1,2 1-1,3-2 1,0-1-1,2-2 1,-1 0-1,3 0 1,-1 0-1,0 1 1,2 1-1,1 0 1,2-2 15,0 1 1,5 2 0,0 2 0,-2 0 0,0 0 0,0-1 0,2 3 0,-2-1 0,0 1 0,1-4 0,2 0-1,2 0-22,3 2 0,2 0 0,1-1 0,2 1 0,2-2 0,3-1 0,1-2 0,4 1 0,-1 1 0,1 0 0,-4-4 0,1 0 0,-3 1-63,1 2 0,-2-2 0,-4-1 1,-2 1-1,-2-3 0,-2 3 1,3-3-1,0 1 0,3-3 1,-1-2-1,1-2 0,0 1 1,5-1 102,4 0 1,-2 1 0,2-1 0,2 1 0,-1-1-1,1-1 1,-4-2 0,0-2 0,-1 1 0,0 0-1,-3-1 1,-4 2 0,-3 1-205,-1-3 1,-1 4 0,6-5 0,-1 2 0,1-1 0,-1 2 0,0 2 0,2 2 85,4-1 0,2 7 0,7 1 0</inkml:trace>
  <inkml:trace contextRef="#ctx0" brushRef="#br0">13020 15741 8567,'-22'-13'273,"2"3"1,4-2 0,5 4 0,6 0-1,12 3-96,9 3 0,1 2 0,7 0 1,2 0-1,1 0 0,3 0 0,2 2 1,2 1-1,-2 3 0,-2 1 0,-1-1 1,-2-1-1,-1 0 0,-4 1 0,1 1-3166,-1-1 2989,-11 5 0,15-3 0,-10 6 0</inkml:trace>
  <inkml:trace contextRef="#ctx0" brushRef="#br0">12977 16014 14449,'-11'0'0,"6"0"0,11-2 0,10-1 0,8-2 0,3 2 0,4 2-50,2 1 1,4-7-1,6-1 1</inkml:trace>
  <inkml:trace contextRef="#ctx0" brushRef="#br0">13897 15568 8551,'0'-22'0,"0"2"0,0 5 64,0 0 1,2 2-1,3 2 1,6 3-1,7 0 1,7 2 0,7-1-1,8 3 1,7-1 247,5 0 1,4 0-1,0 5 1,-1 0-1,-3 0 1,1-1-1,-3-3 1,-7 0-1,-8 0 1,-6 3-1,-5 2-312,-5 4 0,-10 3 0,-2 7 0</inkml:trace>
  <inkml:trace contextRef="#ctx0" brushRef="#br0">14257 15510 10171,'-14'0'0,"-1"2"0,1 3 0,1 4 131,4 4 0,2 3 1,7 2-1,0 3 1,0 1-1,2 5 1,3 4-1,4 4 0,2 0 1,1 0-1,-3-1 1,1 1-1,-1 2-241,1-1 0,-7 0 1,2-8-1,-3 1 1,-2 1-1,0 1 1,0-1-1,1-3 67,4 1 1,3-1 0,6 2 0</inkml:trace>
  <inkml:trace contextRef="#ctx0" brushRef="#br0">14833 15539 8472,'-10'-29'93,"0"1"0,1 12 1,-6 6-1,1 9 1,0 5-1,-1 8 1,-1 5-1,-1 9 0,-2 4 1,1 5-1,2 2 1,2 3 87,-1 2 0,7 1 1,3 0-1,4 0 1,1 0-1,1 0 1,4 1-1,5-1 1,4-2-1,4-1 1,3-3-1,1 0 1,4-2-1016,1 0 0,1-6 0,1-5 0,0 0 834,0-2 0,6-1 0,2-7 0</inkml:trace>
  <inkml:trace contextRef="#ctx0" brushRef="#br0">15149 15554 8278,'-9'-10'0,"-3"2"0,1 2 205,-2 2 1,7 4-1,1 5 1,4 6-1,1 7 1,0 6-1,0 3 1,0 4 0,0 1-1,1 3 1,4 2-1,5 2 1,2 1-121,3-1 1,-1 1-1,-1-5 1,-2 0 0,-1 2-1,-1-2 1,1-1 0,-2-6-1,-2-2 1,-3-2 0,1 0-86,0 0 0,-2 0 0,4 5 0</inkml:trace>
  <inkml:trace contextRef="#ctx0" brushRef="#br0">15351 15482 8407,'4'-21'172,"1"-3"1,5 3-1,-4 4 1,2 5 0,3 8-1,4 2 1,2 4-1,4 2 1,0 8 0,1 5-1,1 9 1,1 4-1,0 7 1,0 3 30,1 5 0,-4 3 0,-2-2 0,-3 4 0,-3 1 0,-4 3 0,-4 0 0,-3 1 0,-4-4 0,-4 0 0,-7-1 1,-6-1-1,-4-2-896,-2-3 0,-2-7 0,0-3 0,1-4 0,4-1 693,1 0 0,2-7 0,4-1 0</inkml:trace>
  <inkml:trace contextRef="#ctx0" brushRef="#br0">16127 15870 8396,'-20'-1'0,"4"-4"157,4-5 0,11 4 1,1 1-1,9 3 1,9 2-1,6 0 1,3 0-1,4 0 1,1 0-1,3 0 1,1 0-1,4 0 1,0 0-197,-1 0 0,1-4 0,-7-3 0,-2 1 0,-4-1 0,-5 3 0,-1-1 0,-5-2 1,-6-1 38,-10-3 0,-13-2 0,-10-1 0</inkml:trace>
  <inkml:trace contextRef="#ctx0" brushRef="#br0">16372 15467 8580,'-6'-8'265,"-2"2"1,0 3 0,3 4-1,3 9 1,2 8 0,0 6-1,0 4 1,0 6 0,0 3-1,0 3 1,0 3-90,0 5 0,5-2 1,0 7-1,0 1 0,-1 2 1,1 2-1,-2-1 0,-1 1 1,-2-1-177,0 1 0,0 6 0,0 1 0</inkml:trace>
  <inkml:trace contextRef="#ctx0" brushRef="#br0">17178 15841 8575,'-8'-14'0,"3"0"997,3-1-395,2 7 0,-4-5 0,-1 4 0,2-4 0,1-1-492,2-1 0,6 9 0,2 6 0,2 10 0,-2 6 0,0 4 0,-2 3 0,1 4 0,-4 5 0,-2 5 0,-1 1 0,0 0 0,0 2 0,0 0 0,-1 0-246,-4-1 1,3-3 0,-2 3 0,2-6 0,0-4 0,-1-5 0,-2-5 0,2-3 0,3-5-1,3-6 1,4-11 139,1-10 1,-5-2 0,2-7-1,-2-4 1,0-3 0,2-2-1,-2 1 1,-1-2 0,-1-1-1,3 1 1,0 3 0,1 0-1,0 0 98,0-1 1,6-1 0,-1 5 0,2 2-1,4 2 1,2 2 0,1 3 0,-1 4-1,-1 4 1,1 8 0,1 2 0,-1 4 0,-2 2-25,-2 6 0,-1 4 1,-4 5-1,-2 7 1,-2 4-1,-1 4 1,0 0-1,-3-1 1,-1 2-1,0 2 1,0 1-1,0-1 1,0-3-160,0-4 0,0-1 0,0 0 0,0 0 0,2-2 1,1-3-1,2-4 0,-2 0 0,0-1 0,0-2 0,2-1-949,-2-1 0,1-7 1,-1-5-1,3-6 1030,2-7 0,-5-9 0,4-3 0</inkml:trace>
  <inkml:trace contextRef="#ctx0" brushRef="#br0">17552 15151 8560,'6'-23'713,"4"4"-499,-4 3 1,7 7 0,-2-1 0,5 0-1,5 2 1,0 4 0,1 0 0,-1 1-1,1-2 1,-1 2 0,0 3 0,-2 3 0,0 4-1,0 1 1,-1 1 0,-2 1-6,-2 0 1,-4-1 0,-2 6 0,0-1 0,-2 2 0,1 2 0,-4 1-1,-3 0 1,-5 0 0,-5 2 0,-2 0 0,-3 1-354,1 0 1,-1-2 0,-1 2-1,-1-1 1,-2-4 0,1-1-1,4-1 1,3-1 0,1 1-1,0-1 229,2 0 0,4-4 0,8-2 0,8-2 0,4-2 0,4-3 0,3-2 0,2-3 0,2-2 0,4 0 0,2-2 0,6 0 0,2-2-870,3 2 1,-6 0 784,0 3 0,1 4 0,4-6 0</inkml:trace>
  <inkml:trace contextRef="#ctx0" brushRef="#br0">18674 15151 10142,'10'-24'0,"-1"1"-538,2 3 982,2 0 0,1 3 0,-1 1 0,-2 3 0,-1 0 0,-2 5-213,-5 8 1,-4 5 0,-15 19 0,-4 3 0,-2 5 0,-2 7 0,0 2 0,-1 4 0,-3 3 0,0 5-1,0 3 1,3 1 0,1 2-145,-2 4 0,6 7 0,0 8 0,4 1 0,4-1 0,2-3 0,7-3 0,6-3 0,8-4 0,5-1 0,5-5 0,1-4 0,4-7 14,1-3 0,3-2 1,2-2-1,2-2 1,-4-6-1,-2-4 0,-5-3 1,1-4-1,0-1 1,-1-4-1,-2-1 0,-2-1 841,2-1-960,-5 0 0,4-1 0,-5-2 0,-1-1 0,0 1 0,1 0 0,-2 1-901,-4-3 1,2-4-1,-4 3 1,1-2 0,3-1 878,2 2 1,-5-6 0,-2 6 0</inkml:trace>
  <inkml:trace contextRef="#ctx0" brushRef="#br0">19451 15554 8517,'-1'-15'0,"-4"1"250,-3 0 0,0-1 0,1 1 0,0 1 1,-1 3-1,-4 6 0,-4 2 0,-2 4-11,5 2 1,-2 4-1,7 8 1,0 4-1,1 3 1,2 5-1,-2 0 1,0 3-1,-1 1 1,2 1 0,-3 1-1,3 0 1,-2-1-1,0 1 1,-2-1-1,3 2-370,2 2 0,-3-5 0,1 2 0,-1-4 0,0-3 0,1-3 1,-2-3-1,2-2 0,2 0 0,2-1 0,-1-4-465,0-4 1,3-2 0,-1-5 0,4 2 0,1-3 0,-4-4 0,0-4 595,-3-2 0,2-8 0,2-7 0</inkml:trace>
  <inkml:trace contextRef="#ctx0" brushRef="#br0">19710 15870 10746,'-15'-9'0,"-1"-1"379,-3-1 0,3 0 0,-1-1 0,7 4 1,12 0-173,10 0 1,4 5 0,10-3 0,3 1 0,-21 4-158</inkml:trace>
  <inkml:trace contextRef="#ctx0" brushRef="#br0">14444 13554 26662,'-14'0'0,"-1"0"-415,1 0 0,0 0 1,-1 0-1,1 0 1,-1 0-1,1 0-169,0 0 0,4 0 375,1 0 1,12 6-1,-2 2 1</inkml:trace>
  <inkml:trace contextRef="#ctx0" brushRef="#br0">13164 12892 22246,'0'-10'-7517,"0"1"5480,0 5 1071,0-8 277,0 10 803,0-4 0,-7 6 1,-1 0-1</inkml:trace>
  <inkml:trace contextRef="#ctx0" brushRef="#br0">19695 15885 8944,'-14'0'478,"8"-2"1,7-1-244,12-2 0,8-1 0,9 2 0,4-2 0,4 0 0,4-2 0,2 1 0,3-1 0,2 2 0,1-1 0,-1 3 0,-2-1 0,-4 0 0,-6 2 0,-7 1 1,-6 4-1,-5 3-878,-6 4 1,-7-1 0,-10 0 0,-6-1 642,-3-4 0,-8-8 0,-1-3 0</inkml:trace>
  <inkml:trace contextRef="#ctx0" brushRef="#br0">20113 15467 8842,'-15'5'173,"1"0"1,1 6 0,2-1-1,3 6 1,0 6 0,0 8 0,-3 7-1,-1 6 1,1 5 0,2 2 0,-1 1-1,1-1-53,-1-1 0,2-1 0,-3-6 0,3-2 0,1-4 0,4 0 1,2-4-1,1-2-120,0-1 0,6-7 0,2-1 0</inkml:trace>
  <inkml:trace contextRef="#ctx0" brushRef="#br0">21436 15194 7801,'0'-19'0,"0"0"0,0-1 0,0 1 547,0 0 1,0 0-1,0 4 1,0 4 0,0 6-1,0 10-351,0 6 0,0 10 0,0 3 1,0 3-1,0 4 0,0 1 1,0 1-1,0-1 0,2-1 1,1-3-1,2 1 0,-2 2 0,0-1 1,0 0-1,2-4 0,-2-2-983,-1-2 0,-2-4 0,0 1 0,0-3 0,0-2 787,0 1 0,0-1 0,0 1 0</inkml:trace>
  <inkml:trace contextRef="#ctx0" brushRef="#br0">21148 15698 8742,'0'-15'261,"0"1"0,7 6 0,2 1 0,4 3 0,3-1 0,3 2 0,5 1 0,4 2 0,0 0 0,3 2 0,1 1 0,1 3 0,1 1-148,1-1 1,0 4-1,5-6 1,-3 0 0,0-1-1,-1 0 1,3 2 0,-2-2-1,-4-1 1,-4-2 0,-4 0-1,-1 0 1,0 0-1910,-1 0 0,-2-5 1796,-7 0 0,-6 0 0,-2 5 0</inkml:trace>
  <inkml:trace contextRef="#ctx0" brushRef="#br0">21264 16086 10466,'6'-8'254,"4"2"0,9 6 0,5 0 0,4 1 1,4 2-1,0 4 0,-3-1 0,-5 2 0,-3 0 1,-3 3-1,-4 4 0,-4 2 0,-6 4-327,-2 2 0,-10-4 0,-6 5 0,-9 1 1,-4 2-1,-2 2 0,0 0 0,1-2 1,0-1-1,4-4 0,5-1 0,3-5 1,4-3 148,2-4 0,5-5 0,10 0 0,5-2 0,4-2 1,5-2-1,3-1 0,2-3 0,0-1 0,0-1 1,0 2-383,0 0 1,0-4-1,5 4 1,-2-1-1,-1-1 306,-2 0 0,0-1 0,5-6 0</inkml:trace>
  <inkml:trace contextRef="#ctx0" brushRef="#br0">21810 15942 8468,'2'-22'0,"3"3"443,4 3 0,4 3 1,1 2-1,1 3 1,-2 3-1,-2 5 1,-3 5-1,-2 3 0,-3 4 1,-3 4-1,-4 5-324,-6 2 0,-3-4 0,0 3 0,2-1 0,2-2 0,-1 0 0,2 0 0,2-1 0,1-2 0,0-2 0,3 1 0,6-1-318,5 1 1,10-7 0,5-4 0,4-2 0,2-4 0,2-1 0,1-3 0,-1-2 198,-1-3 0,-2-2 0,-1-2 0</inkml:trace>
  <inkml:trace contextRef="#ctx0" brushRef="#br0">22486 15798 8645,'-12'-14'0,"0"-1"0,4 1 340,2 0 0,8 1 1,7 3-1,4 4 1,3 1-1,3 0 1,5 2-1,3 2 1,2 1-1,0 0 1,0 0-1,-2 0 0,-3 0 1,-5 0-1094,-3 0 0,-2 0 0,1 0 753,-1 0 0,-6 6 0,-1 2 0</inkml:trace>
  <inkml:trace contextRef="#ctx0" brushRef="#br0">22659 15453 8629,'-19'0'232,"0"0"1,0 2 0,6 2 0,2 8 0,3 7 0,0 8 0,1 6 0,-1 4 0,2 3 0,-1 2-1,4 3 1,2 1-235,1 2 1,0 0 0,0-7-1,-2-1 1,-1-3 0,-2 0-1,2-2 2,1 0 0,2-1 0,0-5 0</inkml:trace>
  <inkml:trace contextRef="#ctx0" brushRef="#br0">23738 14978 8526,'-5'-22'0,"1"3"138,0 3 0,3 9 0,-1 7 0,-1 8 0,-2 7 0,2 4 1,1 5-1,2 3 0,0 2 2,0-1 0,0 1 0,0 0 1,0 0-1,0 0 0,0-1 0,0 0 1,0-3-1,0-1 0,0 0 1,0 0-1,0-2-140,0-1 0,0 5 0,0-4 0</inkml:trace>
  <inkml:trace contextRef="#ctx0" brushRef="#br0">23350 15510 8552,'-15'0'362,"1"-1"1,3-2-1,6-2 1,11 2-1,12 1 1,11 2-1,7 0 1,6 0 82,1 0 0,7 0 0,2 0 0,4 0 1,4-1-1,2-3 0,3-2 0,3 0 1,-1-2-1,-2 1 0,-2-1 0,-9 2 1,-6-1-902,-7 4 0,-7-3 1,-2 1-1,-6 2 1,-10 1 455,-10 2 0,-8 7 0,-12 1 0</inkml:trace>
  <inkml:trace contextRef="#ctx0" brushRef="#br0">23494 16086 8464,'-15'-14'683,"2"-1"0,7 2 0,9 4 0,12 4-512,5 3 0,4 2 1,5 0-1,0 0 1,0 2-1,-2 1 1,-2 4-1,-2 1 1,-2 3-1,-4 2 1,-1 3-1,-3 1 1,-4 4-1,-4 1 1,-5 2-307,-5-1 0,-3 4 0,-8-3 1,-1 3-1,-4 0 0,0-3 1,-1-3-1,1-2 0,0 0 1,4-1 264,1-2 1,9-3 0,7-4 0,10-4 0,6-5 0,5-3 0,1-3-1,2-1 1,0-1 0,-1 2 0,-1-2 0,0 1-767,4 1 0,-5 0 0,-2 2 0,-3 0 0,0 0 0,1 3 636,3 1 0,-1-7 0,-5-1 0</inkml:trace>
  <inkml:trace contextRef="#ctx0" brushRef="#br0">23954 15856 8476,'-2'-15'0,"-1"1"0,-2 0 213,2-1 0,8 6 1,4 1-1,4 0 0,2 1 1,-1 1-1,2 3 1,2 1-1,1 2 0,-3 2 1,-3 2-1,-5 6 0,-2 3 1,-3 1-1,-1 2-138,-2 3 0,-2 2 0,-1 5 1,-3-4-1,-2-1 0,-4-2 1,1 0-1,0 1 0,3-3 1,2-1-156,2-2 1,4-1-1,5-3 1,5-5-1,4-5 1,5-5-1,4-3 1,1-2-1,-2 1 1,1-1-1,-3 0 80,1 1 0,5-1 0,-4-4 0</inkml:trace>
  <inkml:trace contextRef="#ctx0" brushRef="#br0">23465 15007 7935,'-24'0'0,"1"0"98,3 0 1,-4 6 0,3 4-1,0 4 1,-1 5 0,-1 7-1,-1 6 1,0 8 0,2 8 64,1 10 0,2 2 0,6 11 0,2 4 0,3 5 0,5-37 1,0 2-1,1 1 0,0 0 0,2 2 0,0 0 0,2 0 0,0-1 1,0-2-1,2 1 0,0-3 0,2 0 0,0-2 0,2 0 0,10 34 1,1-10-1,0-10-654,0-9 1,2-14 0,-3-5-1,2-5 1,1-6 0,0-3 0,-4-5 490,-1-1 0,5-3 0,2-4 0</inkml:trace>
  <inkml:trace contextRef="#ctx0" brushRef="#br0">24371 15108 8320,'7'-8'262,"-4"9"0,8 15 0,3 11 0,4 10 0,-1 6 0,1 7 0,0 7 0,2 9 0,3 4 0,1 4 0,-2 1 0,-3 2-207,-3-2 1,-8-2 0,-3-2 0,-3-6 0,-6-7 0,-3-9 0,-8-4 0,-2-2 0,-4-1 0,-3-2 0,-2-3 0,1-2 0,1-3-657,-2-2 0,0-3 0,3-3 0,2-3 0,2-2 1,-1 0 600,3-1 0,-6-2 0,1-2 0</inkml:trace>
  <inkml:trace contextRef="#ctx0" brushRef="#br0">24774 15108 8219,'-14'-7'0,"-1"-1"0,2-1 327,4-1 1,-2 5-1,4-3 1,1 0-1,1 2-6,7-1 1,4 3 0,10 4 0,2 1 0,2 2 0,3 4 0,1 1 0,0 1 0,-2 1 0,-1-2 0,-5 0 0,-3 0 0,-4 2 0,1-1 0,-2 1-417,-3 1 1,-5 2-1,-5 3 1,-5 1 0,-4 3-1,-4-3 1,-1-1 0,0-1-1,0-1 1,1 0 0,4-1-1,4-2-135,4-1 0,3-5 0,7 3 0,8-2 0,4-3 1,4-1-1,3-4 0,2-1 0,4-2 0,3 2 230,2 1 0,6-4 0,-4-2 0</inkml:trace>
  <inkml:trace contextRef="#ctx0" brushRef="#br0">25450 15841 8479,'-14'0'-264,"-1"0"646,7-6 1,-4 4 0,5-2 0,4 2-243,8 2 0,12 0 1,7 0-1,4 0 1,2 0-1,3 0 1,6 0-1,2 0 0,3 0 1,-3 0-1,-1 0 1,-5 0-1,-3 0 1,-5 0-141,1 0 0,-8-6 0,1-2 0</inkml:trace>
  <inkml:trace contextRef="#ctx0" brushRef="#br0">25652 15539 10075,'-15'0'0,"2"3"0,4 7 0,2 9 0,3 7 0,-1 4 0,2 4 0,1 4 0,2 2 0,0 0 0,0-2 220,0 2 1,2-3 0,1 0 0,2-2 0,-1-4 0,3-4 0,2-5-221,4-1 0,2 4 0,-1-2 0</inkml:trace>
  <inkml:trace contextRef="#ctx0" brushRef="#br0">26486 15726 8334,'8'-6'0,"-2"-4"367,1-2 0,1-1 0,6 2 0,1 3 0,-3 0 0,0 1 0,-3 1 0,2 3 0,2 1-165,1 2 1,1 0-203,-1 0 0,7 0 0,1 0 0</inkml:trace>
  <inkml:trace contextRef="#ctx0" brushRef="#br0">26975 15698 8292,'0'-15'559,"0"1"0,2 1 0,3 2 0,4 3 0,4 1 1,1 4-577,1 2 0,-1 1 1,0 0-1,1 0 17,-1 0 0,7 6 0,1 2 0</inkml:trace>
  <inkml:trace contextRef="#ctx0" brushRef="#br0">27536 15712 10657,'-5'-14'0,"1"-1"0,0 1 0,3-1 0,1 1 0,0 0 0,0 6 0,0 1 0</inkml:trace>
  <inkml:trace contextRef="#ctx0" brushRef="#br0">27565 15726 8635,'2'-14'0,"2"0"0,6 1 0,3 2 180,1 1 1,2 2 0,3-2 0,5 4 0,3 1 0,2-1 0,2-1 0,1 1 0,3 3 0,0 1 0,2 2 0,-4 0-1,-1 0-582,-5 0 1,-3 2 0,0 1-1,-4 3 402,-4 2 0,-2-4 0,0 2 0</inkml:trace>
  <inkml:trace contextRef="#ctx0" brushRef="#br0">27867 15352 8266,'-14'-1'108,"-1"-4"0,7 11 1,4 4-1,2 11 1,2 6-1,0 3 1,0 4-1,0 4 1,2 4-1,1 1 1,2 2-1,-2 1 1,-2 4-109,-1 1 0,7-5 0,1 4 0</inkml:trace>
  <inkml:trace contextRef="#ctx0" brushRef="#br0">29594 14734 9600,'9'-23'8,"1"4"0,-7 13 0,2 9 0,-5 11 0,-5 7 0,-6 6 0,-5 3 0,-5 6 0,-1-1 103,-4 0 1,4 3 0,-1-4 0,2 0-1,4 1 1,1 1 0,2 3 0,-1-2-112,1-2 0,-1 5 0,1-3 0</inkml:trace>
  <inkml:trace contextRef="#ctx0" brushRef="#br0">28716 15654 7216,'-14'0'284,"-1"0"1,7 2-1,5 1 1,8 2-1,9-2 1,10-1-1,10-2 1,9 0-1,10 0 1,7-2-1,9-3-72,6-4 0,-35 3 0,2-1 0,4 0 1,0 0-1,4-1 0,0 1 0,1 0 0,1 0 1,0 0-1,0-1 0,0 1 0,-1 0 0,-1 0 1,0 0-1,1-1 0,-1 1 0,0 1 0,-1-1 1,-1 2-1,-1-1 0,-4 2 0,0 0 0,35-2 1,-6 1-633,-5-1 0,-4 4 0,-12-3 0,-10 4 0,-9 1 0,-8 0 0,-3 1 0,-5 4 0,-5 5 420,-6 2 0,-10 3 0,-3-1 0</inkml:trace>
  <inkml:trace contextRef="#ctx0" brushRef="#br0">28817 16244 8206,'0'-8'434,"0"0"1,3 5 0,6-2 0,11 2-1,7 2 1,6 1 0,6 0 0,1 0-333,-2 0 0,2 1 0,-8 4 0,-3 5 1,-5 2-1,-5 3 0,-6 1 0,-7 1 0,-4 4 1,-5 1-1,-7 4 0,-9 0 0,-7-1 0,-3-2 1,1-1-283,-1 0 0,-2-3 0,1 4 0,1-2 0,7-5 0,4-4 0,6-2 0,2 1 0,7 0 0,6-1 0,7-5 260,2-4 0,9-1 0,3 0 1,3 0-1,2-1 0,0-2 0,0-4 1,-1 1-1,1-1 0,0 3 0,-2-1-80,-3 0 0,10-6 0,-4 3 0</inkml:trace>
  <inkml:trace contextRef="#ctx0" brushRef="#br0">29435 15841 8421,'-14'-12'2352,"1"0"-2051,4 3 0,9 6 0,9-2 1,4 3-1,1 4 0,1 1 0,-1 3 1,0 1-1,1 1 0,-2 0 0,-2 3 1,-3 2-1,-2 1-492,-3 1 1,-1-1-1,-4 2 1,-2 2 0,-6 1-1,-3-2 1,0-1 0,2-1-1,2-1 1,-1 0-1,0-1 1,2-2-779,2-1 937,1 0 1,7-2 0,4-4 0,7-2 0,6-2-1,2 0 1,1 0 0,1-2 0,2-1 0,3-3-2853,0-2 2884,1 5 0,0-10 0,0 5 0</inkml:trace>
  <inkml:trace contextRef="#ctx0" brushRef="#br0">29982 15755 9757,'-10'-14'0,"1"1"0,-2 2 0,-2 3 0,-2 3 0,3 8 0,0 8 0,3 9 0,-2 2 133,-2 3 1,0 3 0,2 0 0,3 3-1,2 1 1,1 3 0,0 0 0,0 0-1,2-1 1,1-1 0,4 1 0,1-2-1,4-2-853,1-1 0,1-6 0,6-4 0,-1-3 720,0-2 0,7 0 0,1 1 0</inkml:trace>
  <inkml:trace contextRef="#ctx0" brushRef="#br0">30126 15813 8345,'0'-7'215,"0"7"1,0 10 0,-2 6 0,-1 5-1,-3 1 1,-1 2 0,-1 0 0,2 0-1,-2 0-265,0-2 1,5 4-1,-4-7 1,3-1-1,-1-2 1,2-2-1,3-1 1,3-5-1,3-8-57,2-8 1,2-5 0,4-1 0,0-1 0,1 1 0,-1-1-1,1 1 1,1 0 0,1-1 0,4 1 0,0 0 0,1-1 446,1 1 1,-4-1 0,5 1 0,0 1-1,0 2 1,-2 1 0,-1 1 0,-4 1-341,-1 3 0,-14 3 0,-4 2 0</inkml:trace>
  <inkml:trace contextRef="#ctx0" brushRef="#br0">30183 16028 8477,'0'-9'286,"2"1"0,3 1 0,4 6 0,4 2 1,2 6-1,-1-1 0,0 2-641,1 0 1,-1-3 0,1 3 354,-1-2 0,0 12 0,1-2 0</inkml:trace>
  <inkml:trace contextRef="#ctx0" brushRef="#br0">30529 15971 8419,'0'-14'114,"0"-1"0,1 1 0,2-1 1,5 3-1,4 2 0,4 4 1,1 1-1,2 0 0,2 2 1,0 1-1,0 2 0,-4 0 0,1 0-102,1 0 0,-8 5 0,4 1 0,-3 1 0,0 1 0,-1-2-12,-2 1 0,-5 4 0,2-3 0</inkml:trace>
  <inkml:trace contextRef="#ctx0" brushRef="#br0">30874 15784 9789,'0'-15'0,"-2"3"0,-1 4 0,-2 8 0,1 8 0,-1 6 0,0 5 250,2 5 0,-4-1 1,3 1-1,0 3 0,3 3 1,1 4-1,0-2 1,-2-2-1,-1-1 0,-2-2 1,2-1-1,1-2-250,2 1 0,-6-4 0,-2 0 0</inkml:trace>
  <inkml:trace contextRef="#ctx0" brushRef="#br0">31104 15698 8297,'15'-5'237,"-1"0"0,-4 0 0,-1 5 0,4 2 0,3 3 0,3 6 0,-1 5 0,-2 5 0,-2 1 0,-1 5 0,-2 3 0,-3 4 0,-2 0-22,-2 1 0,-4 0 0,-5 5 0,-6-3 0,-5-2 0,-5-2 1,-2 1-1,-2-2-215,-2-5 0,-2 2 0,0-7 0</inkml:trace>
  <inkml:trace contextRef="#ctx0" brushRef="#br0">30385 15539 8606,'0'-14'242,"0"0"0,0-1 1,3 2-1,5 2 1,8 3-1,5 0 1,4 2-1,4-2 0,5 1-105,4 1 0,4 0 0,2 2 0,4 0 0,5-1 1,3 0-1,0 0 0,-2 2 0,-3 1 0,1 2 1,-3 0-1,1 0 0,-5 0 0,-6 2 0,-5 1-297,-4 2 1,-2 0 0,-4-5-1,-5 0 1,-3 0 0,-2 0-1,1 0 1,-1-2 0,0-1-1,1-2 160,-1 2 0,7 1 0,1 2 0</inkml:trace>
  <inkml:trace contextRef="#ctx0" brushRef="#br0">31824 14072 12877,'22'9'0,"-1"2"0,1 5 0,7 8 195,8 8 0,4 12 1,2 8-1,0 6 1,1 4-1,-3 5 1,-2 5-1,-7 2 1,-7 1-1,-6-1-228,-3 1 1,-9-35-1,-1 1 1,-1 0-1,0 0 1,-2 1-1,-2 0 1,1 2-1,-2-1 1,0 0-1,0 0 1,0 0-1,0 0 1,0 1 0,-2-1-1,0 1 1,-2 0-1,-2 0 1,-1 1-1,-2 0 1,-1 0-1,-1-2 1,0 0-1,-2-2 1,-1 0-1,-1-2 1,-1 0 0,-1-1-1,-1 1-53,0 0 0,-1 0 0,-14 31 0,14-32 0,-1 0 0,0-1 0,0 1 0,0-2 0,0 1 0,0 0 0,0 0 0,-18 31 0,1-5 1,4-10-1,4-9 0,3-4 0,4-1 167,3 1 1,1-10 0,2-1-1,0-2 1,3-1 0,2-2-1,2-5-131,-1-3 1,0 4-1,-4 3 1</inkml:trace>
  <inkml:trace contextRef="#ctx0" brushRef="#br0">12948 17510 8343,'-27'-1'0,"3"-2"279,5-2 1,7 0 0,6 5-1,4-2 1,9-1 0,4-2 0,3 2 217,1 2 0,4-1 1,0-1-1,0-2 0,1 0 1,0 1-1,1-1 0,1 2 1,-1 1-1,2 2 1,-1-2-1,4-1 0,1-2 1,2 2-1,-1 2-1263,1 1 0,1 0 0,2 0 0,0 1 0,-3 2 1,-5 2-1,-3-2 766,-3-1 0,4 4 0,0 2 0</inkml:trace>
  <inkml:trace contextRef="#ctx0" brushRef="#br0">12977 17769 8806,'-23'0'0,"4"0"283,3 0 0,10 5 0,7 0 0,12-2 0,10-1 0,5-4 0,6-1 0,3-2 1,1 0-1,0 1 0,2-1-171,2 2 1,-5 1 0,-4 2 0,-2 0 0,-3 0-113,1 0 0,6 6 0,2 2 0</inkml:trace>
  <inkml:trace contextRef="#ctx0" brushRef="#br0">14041 17424 10465,'-9'-14'0,"-1"-1"365,-1 1 1,6 6 0,7 2-1,9 1 1,8 0 0,4 2-1,4 1 1,3 1 0,5-3-1,2 0 1,3 0 0,3 1-462,5-2 1,-3 4 0,3-4 0,-3 3 0,-4 1 0,-3-2 0,-4-2-1,-5 2 1,-5 1 95,-5 2 0,-3 6 0,-2 2 0</inkml:trace>
  <inkml:trace contextRef="#ctx0" brushRef="#br0">14387 17352 8470,'-10'16'220,"0"3"1,7-1 0,-3 8 0,1 2-1,0 6 1,2 3 0,3 3 0,5 1 0,3 2-1,1 1 1,1-1 0,1-2 0,2-1-258,1-1 0,-1-6 0,-2 4 0,-3-2 0,0-3 0,-1-3 0,-1-4 37,-3-1 0,5 0 0,0 5 0</inkml:trace>
  <inkml:trace contextRef="#ctx0" brushRef="#br0">14948 17410 8567,'-15'-13'282,"1"3"0,0 4 0,-1 6 1,1 2-1,-2 4 0,-2 7 1,-1 6-1,1 3 0,2 4 0,4 3 1,0 3-1,4 3 0,2 0-142,3 0 0,1 5 0,4-2 0,3 2 0,4 0 0,4-3 1,1 0-1,1 0 0,-1 1 0,2-1 0,2-4 0,1-4 1,0-5-2721,2-5 0,0 1 2580,3-6 0,3 4 0,-5-10 0</inkml:trace>
  <inkml:trace contextRef="#ctx0" brushRef="#br0">15365 17395 8239,'-16'0'252,"-3"0"1,0 7-1,-2 4 1,8 7 0,5 6-1,5 4 1,1 6-1,2 4 1,2 4 0,3 1-1,3-1 1,1-3-1,1-2-53,1-2 0,2-1 0,0-5 0,-2 0 0,-3-2 0,0-2 0,-2-2 0,1-3-199,-4-2 0,-8-2 0,-3-2 0</inkml:trace>
  <inkml:trace contextRef="#ctx0" brushRef="#br0">15437 17266 8781,'14'0'634,"1"8"1,1 6-1,3 9 1,5 5 0,3 6-1,2 6 1,0 5 0,-1 4-1,1 1 1,-2-1 0,-3-2-1,-5-2-686,-3-2 1,-8 0 0,-3-2 0,-5-1-1,-5-1 1,-6-1 0,-6-1 0,-6-2-1,-1 0 1,2 2 51,1 0 0,-4-2 0,2-6 0</inkml:trace>
  <inkml:trace contextRef="#ctx0" brushRef="#br0">16027 17698 8318,'0'-15'402,"6"1"1,4 1 0,3 3 0,2 6 0,5 0 0,4 1 0,4-2 0,6 2 0,4 0 0,2 0 0,0-2 0,-1 2 0,-1 1-62,-1 2 0,-4 0 0,-9 0-341,-4 0 0,-4 0 0,-2 0 0</inkml:trace>
  <inkml:trace contextRef="#ctx0" brushRef="#br0">16228 17424 8181,'-5'-9'0,"-1"1"513,-2 1 1,6 2 0,2 7 0,10 3-1,6 3 1,5 1 0,1-1 0,4 0-1,-1-1 1,1 1-347,-2 0 1,0-5 0,5 2-168,-1-4 0,1 6 0,0 1 0</inkml:trace>
  <inkml:trace contextRef="#ctx0" brushRef="#br0">16257 17165 8376,'-8'2'564,"3"3"0,4 6 0,1 5 0,0 4 0,1 4 0,2 7 0,2 6 0,0 6 0,0 5 0,0 3 0,-2 2 0,-2-2 0,-1 0-555,0 0 1,0-4 0,0 0 0,0-3 0,0-6-1,0-4 1,0-4 0,0-1-10,0-1 0,7-5 0,1-2 0</inkml:trace>
  <inkml:trace contextRef="#ctx0" brushRef="#br0">17235 17698 9550,'-5'-21'0,"-1"-2"0,0 1 0,-1 3 469,4 3 0,-5 8 0,-2 6 1,-1 9-1,0 9 0,2 4 0,-1 6 1,2 3-406,3 4 1,4 2 0,1 4 0,0-4 0,0-1 0,0-1 0,0-1 0,1-2 0,2-2-1,4-4 1,-1-5 0,2-5 0,0-4 0,3-9-275,2-9 1,-3-8 0,-1-12 0,1-3 0,-1-2 0,-1-6-1,0-2 1,0-2 0,4-1 0,0 3 0,1 3 0,-2 4 0,-1 5 355,1 5 0,0 3 0,1 9 0,-3 2 0,1 7 0,-1 8 0,-1 9 0,0 10 0,-1 8 0,-1 5 0,-1 1 0,0 0 2406,-1 2-2827,1-4 1,0 0 0,0-4 0,-2 2-1,0-2 1,0-3 0,2-5 0,0-4 274,1 1 0,2-5 0,7 5 0</inkml:trace>
  <inkml:trace contextRef="#ctx0" brushRef="#br0">17624 17280 9447,'6'-14'0,"4"-1"0,2 3 520,3 2 1,-1-1 0,1 6 0,-1 2 0,-1 3 0,-2 5 0,-1 4 0,-1 4 0,-1 1 0,-1 2 0,-3 2-1,1 1 1,-2 0-597,-1 2 0,-2 0 1,0 3-1,-2-5 0,-1-3 1,-2-1-1,2-1 0,2 0 1,1 1-1,1-3 0,4-2-381,5-5 0,2-4 1,4-1-1,3 0 1,4 0-1,1-1 1,0-4-1,1-3 1,3-2-1,0 1 457,1-2 0,6-2 0,2-1 0</inkml:trace>
  <inkml:trace contextRef="#ctx0" brushRef="#br0">18415 17223 8323,'8'-7'700,"-3"1"0,-12-2 1,-5 10-1,-8 10 1,-2 11-1,-4 5 1,-1 6-522,-2 4 0,7 6 0,3 2 0,3 3 0,3 3 0,4 2 0,4 2 0,3 0 0,4-2 0,3-1 0,4 0 0,4 0 0,3-2-3049,3-2 0,-1-2 2870,6-9 0,6 10 0,7-3 0</inkml:trace>
  <inkml:trace contextRef="#ctx0" brushRef="#br0">18847 17496 8250,'-2'-21'586,"-3"7"1,2 1 0,-5 10-1,2 6 1,2 10 0,3 9-1,1 7 1,0 3 0,1 3 0,3 0-397,0 1 1,6 2 0,-4-3 0,1 2 0,-1 3 0,-1 0 0,0 0 0,0-3 0,-2-1 0,0-1 0,0 1 0,2-4-191,-2-2 0,5-1 0,0 0 0</inkml:trace>
  <inkml:trace contextRef="#ctx0" brushRef="#br0">19091 17827 8304,'10'-13'416,"-1"4"0,1-4 1,4 3-1,1-3 1,1-1-1,1 0 1,4 1-1,1 2 1,4 1-1,1-1 0,4 0 1,1 0-1,1 3-342,-1 1 1,-2 1-1,-1 3 1,-2-2-1,-3 2-74,-4 1 0,-11-4 0,-2-2 0</inkml:trace>
  <inkml:trace contextRef="#ctx0" brushRef="#br0">19379 17381 12206,'-15'-5'0,"1"-1"0,1 1 0,4 3 0,4 9 0,3 6 0,2 6 0,0 6 0,2 7 0,1 7 0,4 2 0,-1 2 0,2 1 447,0-1 0,-3 0 0,3 0 0,0 0 0,-2 0 0,0-1-447,-2-4 0,4 4 0,0-5 0</inkml:trace>
  <inkml:trace contextRef="#ctx0" brushRef="#br0">20530 17021 8368,'0'-6'890,"0"6"0,0 8 1,0 6-660,0 5 1,0 4 0,0 6 0,0-1-1,0 1 1,0 0 0,0 1 0,0 2-1,-2 2 1,-1-2 0,-3-2-232,-2-1 0,-2 6 0,-4 2 0</inkml:trace>
  <inkml:trace contextRef="#ctx0" brushRef="#br0">20170 17726 11044,'24'0'455,"0"0"0,6 0 1,9-1-1,4-4 0,5-5 1,5-2-1,4-3 0,4 1 1,0-1-1,-4 1 0,-4 0 1,-3 1-1,-6 3-1162,-4 5 0,-11-1 1,-8 1-1,-4 4 707,-2 4 0,-4 5 0,-11 6 0</inkml:trace>
  <inkml:trace contextRef="#ctx0" brushRef="#br0">20573 17741 8303,'-14'0'328,"-1"0"0,1 0 0,1 1 1,3 4-1,4 5 0,1 2 0,0 3 1,2-1-1,2 2 0,-1 2 0,-1 3-118,-2 1 1,0-3 0,4 4 0,-3-3 0,0-1-1,0 1 1,3-1 0,2-2 0,4-2 0,3-4-1,3-1 1,2-1 0,5-1-161,3-3 0,-2-3 1,5-2-1,1 0 1,3 0-1,0 0 1,1-2-1,0-1 1,0-4-1,-1 1 1,1-2-1,-2 2 1,-1-1-1093,-2 4 0,-7 1 0,3 1 0,-4-2 1042,-2-2 0,-6 0 0,-2 5 0</inkml:trace>
  <inkml:trace contextRef="#ctx0" brushRef="#br0">20746 17784 10184,'-23'0'0,"4"0"0,3 0 0,2 1 0,-1 4 0,3 5 0,0 4 0,4 5 0,2 5 0,3 5 0,1 3 202,2 2 1,0 6 0,0-4 0,0 1 0,0-2 0,0-1 0,0 0 0,2-3 0,1-2-1,2-5 1,0-3-203,1 0 0,2 1 0,6 7 0</inkml:trace>
  <inkml:trace contextRef="#ctx0" brushRef="#br0">21292 17813 8303,'-8'-7'233,"2"-1"0,6-6 1,2 1-1,4 2 1,8 3-1,9 1 1,5 3-1,6-1 1,4-2-1,4 1 1,1-2-1,2 2 160,3-1 1,-8-2 0,1 4 0,-4 0 0,-5 0-1,-3 1 1,-5-1-394,-5-2 0,-9-1 0,-4-6 0</inkml:trace>
  <inkml:trace contextRef="#ctx0" brushRef="#br0">21638 17395 8556,'-23'0'0,"4"2"316,3 3 1,8 4 0,2 11 0,1 4 0,0 4 0,2 6 0,3 4 0,3 4 0,2 1 0,0-1 0,-1-3 0,3 0 0,-1-1-1352,1-1 1035,4-2 0,-3 0 0,6 2 0</inkml:trace>
  <inkml:trace contextRef="#ctx0" brushRef="#br0">22745 17180 8974,'0'14'653,"0"0"1,0 7-1,0 1 1,0 2-1,2 0 1,1 2-1,2 1 1,-2 2-1,-1-2-895,-2-3 0,0 2 1,0-6-1,0 1 1,0 0 241,0-3 0,-7 4 0,-1 0 0</inkml:trace>
  <inkml:trace contextRef="#ctx0" brushRef="#br0">22415 17726 11386,'-7'-5'0,"7"1"0,10-1 0,7 0 0,7 0 0,5 1 0,5-1 0,6-2 0,6-1 0,7-1 562,3 1 1,6-5 0,2 2 0,0-5 0,1-3 0,-2 1 0,-3 2-1,-7 2 1,-5 1 0,-9 2 0,-6 3 0,-7 1-1994,-4 4 1,-11 3 1430,-11 5 0,-13 3 0,-9 6 0</inkml:trace>
  <inkml:trace contextRef="#ctx0" brushRef="#br0">22846 17769 8385,'-14'-8'0,"-1"4"385,1 2 1,4 2 0,2 2 0,2 2 0,1 6 0,-1 3 0,-2 1 0,-2 2 0,2 2-1,0 1 1,2-1 0,-2-1 0,1 1-128,1 1 1,1 0-1,5-5 1,0 1 0,0-1-1,0 1 1,2-1 0,3-1-1,4-2 1,6-3 0,4 0-1,5-2 1,3 1-517,2-4 1,1-1-1,2-2 1,2 0-1,-2 0 1,-2 0-1,-1 0 1,-2 0-1,-1 0 1,-4-2-1,-1-1 258,-4-2 0,-7-6 0,-4 3 0</inkml:trace>
  <inkml:trace contextRef="#ctx0" brushRef="#br0">22932 17856 8361,'-22'0'0,"3"0"311,3 0 0,6 1 1,2 6-1,2 6 1,3 6-1,1 3 1,2 4-1,0 1 0,0 2 1,0-1-1,0 3 1,0-1-1,0 1-386,0-4 0,0-2 0,-1 4 0,-3 0 1,0-2-1,0-3 0,3-5 0,1-3 75,0-1 0,0-1 0,0 0 0</inkml:trace>
  <inkml:trace contextRef="#ctx0" brushRef="#br0">23206 17798 9011,'9'-21'0,"-1"-1"0,0 0 458,0 2 1,7 6 0,4 3 0,-1 3 0,-3 2 0,0 4 0,-2 5-1,-4 7 1,-4 3 0,-5 2 0,-5 3-320,-4 1 0,1 5 1,-2-5-1,0 1 1,1-1-1,1 0 0,2-1 1,2-2-1,3-2 1,1 0-1,1 1 1,4-2-421,5-4 0,2-3 0,4-6 0,2 0 0,3-1 0,0-2 0,1-4 0,-1-1 1,0-3-1,-2-2 281,2-1 0,1 0 0,7-1 0</inkml:trace>
  <inkml:trace contextRef="#ctx0" brushRef="#br0">23752 17654 8260,'-14'-12'182,"0"2"0,6-3 0,3 4 0,3-4 0,4 0 0,4 2 1,9 3-1,7 0 0,7 1 0,3 1 0,3 3 0,2 1-5,3 2 0,-4-5 0,3 1 0,-1 0 0,-1 3 0,-5 1 0,-5-2 0,-4-1 1,-3-2-1,-4 0-177,-5-1 0,-11-2 0,-8-6 0</inkml:trace>
  <inkml:trace contextRef="#ctx0" brushRef="#br0">24026 17309 8260,'-15'0'230,"1"0"0,0 0 0,-1 2 0,1 2 0,1 8 0,2 5 0,3 7 0,2 3 0,2 4 0,3 1 0,1 4 0,0 3 0,0 2 109,0-1 0,0-1 1,1 1-340,4-2 0,3 0 0,7 6 0</inkml:trace>
  <inkml:trace contextRef="#ctx0" brushRef="#br0">25292 16992 8619,'-15'0'0,"3"2"447,2 3 1,-3 3 0,5 8 0,-1 1 0,1 4 0,1 2 0,4 2 0,2 2 0,1 1-550,0-4 0,0 3 0,0-5 0,0 2 0,0 0 0,0 0 0,0-2 0,-2-2 102,-3-4 0,-3 4 0,-6 3 0</inkml:trace>
  <inkml:trace contextRef="#ctx0" brushRef="#br0">24860 17510 9855,'-14'0'0,"3"0"0,6 2 0,11 1 0,10 2 0,10-2 571,6-1 1,5-2 0,7 0 0,4 0 0,3 0 0,2 0 0,2 0 0,2-2 0,4-3 0,1-3-1,1-1 1,-3-1 0,-4-1-612,-6-2 1,-5 4-1,-4-1 1,-3 1 0,-6 1-1,-8 4 40,-9 8 0,-20 4 0,-11 6 0</inkml:trace>
  <inkml:trace contextRef="#ctx0" brushRef="#br0">25249 17654 8304,'-15'0'0,"1"0"399,0 0 0,1 2 0,3 3 0,5 4 0,4 4 0,1 2 0,0-1 0,0 2 0,0 1 1,-2 4-1,-1 2 0,-2 1-170,2-2 1,1 0 0,2-4 0,0 1 0,0-1 0,0-2-1,0-2 1,2-1 0,3-2 0,4-3 0,6 0 0,2-2-1,4 1-278,2-4 0,0-1 0,6-2 1,0 0-1,-2 0 0,-1 0 0,-2-2 1,0-1-1,0-4 0,-2 1 1,-1 0-1,-4 1 0,-1 0-5585,-1 0 4643,-7 0 991,5-1 0,-12 5 0,6-6 0</inkml:trace>
  <inkml:trace contextRef="#ctx0" brushRef="#br0">25436 17726 8280,'-15'0'0,"1"0"328,0 0 1,4 0 0,2 3 0,0 5 0,0 7 0,-2 2 0,2 4 0,2 3 0,1 3 0,0 4 0,2 1 0,2 3-237,1 2 1,0-5 0,0 1-1,0-2 1,0-4 0,0-2-1,0-1 1,1 0 0,2-1-1,2-4 1,0-3-93,1-2 0,-4-6 0,4-1 0</inkml:trace>
  <inkml:trace contextRef="#ctx0" brushRef="#br0">25752 17640 8480,'5'-19'0,"0"0"588,-2 1 0,5 4 0,0 2 0,2 4 0,-1 2 0,1 1 1,-1 0-1,1 1 0,0 2 0,-2 5-450,-4 7 0,-2 3 1,-4 1-1,-1 0 0,-3 1 1,-1-1-1,-1 1 0,2-1 1,0 0-1,2 1 0,3-1-428,1 1 0,0-1 0,0 0 0,0 1 0,0-1 0,1-1 1,4-2-1,3-1 0,2 1 0,-2 2 0,0 1 674,0 0 1,-5 1 0,2-1-1,-5-1 1,-5-2 0,-5-3-1,-2-1 1,-4-3 0,-2 1 0,-1 0-2905,1-2 1787,2-1 733,2-2 0,-1 6 0,1 2 0</inkml:trace>
  <inkml:trace contextRef="#ctx0" brushRef="#br0">26313 17568 8324,'0'-14'0,"0"-1"0,0 1 463,0-1 1,2 7 0,3 2 0,4 1-1,6 0 1,4 2 0,5 2 0,3 1-1,3 0 1,2 0 0,4 0 0,0 0-1,3 0-503,-3 0 1,0 0-1,-9 0 1,-3 0-1,-5 0 1,-3 0-1,-3-2 40,-4-3 0,-9-3 0,-8-6 0</inkml:trace>
  <inkml:trace contextRef="#ctx0" brushRef="#br0">26630 17223 10378,'-15'0'0,"1"0"0,0 0 0,1 1 0,2 4 0,3 5 0,0 4 0,1 5 0,1 5 382,3 3 1,-4 2 0,3 0 0,0 1 0,3 2 0,1 2 0,0-1 0,0 1 0,1 0-1,3-2 1,2-4-383,2-4 0,2 4 0,4-6 0</inkml:trace>
  <inkml:trace contextRef="#ctx0" brushRef="#br0">26990 17496 8173,'-2'-19'459,"-3"0"1,5 1 0,0 9 0,8 4 0,5 2-1,1-1 1,1 0 0,-3 2-460,-2 5 0,3 5 0,-5 7 0</inkml:trace>
  <inkml:trace contextRef="#ctx0" brushRef="#br0">27335 17568 8191,'-8'-14'868,"3"-1"1,5 2-1,5 2 1,4 3 0,4 2-151,2 3 1,-1 3 0,0 3-719,1 2 0,-1 6 0,1-3 0</inkml:trace>
  <inkml:trace contextRef="#ctx0" brushRef="#br0">27925 17640 8223,'-23'-14'45,"4"-1"0,10 6 0,5 1 0,8 1 0,5 4 0,4 1 0,3 2 0,1-1 235,3-4 1,4 3-1,-4-2 1,3 2-1,4 2 1,3 0-1,6 0 1,-1 0 0,1 0-1,1 0 1,2 0-1,-3 0 1,-2 0-1,-4 0-2073,-1 0 1,-7 0 1792,-2 0 0,-4 0 0,-2 0 0</inkml:trace>
  <inkml:trace contextRef="#ctx0" brushRef="#br0">28184 17237 8223,'-20'-5'56,"1"0"0,5 1 0,6 5 0,0 6 0,1 7 0,1 10 0,3 6 0,1 6 297,2 0 1,0 4 0,0 8 0,0 3 0,0 1-622,0-4 0,0-8 0,2-4 0,1-1 268,2-3 0,12-1 0,-1-2 0</inkml:trace>
  <inkml:trace contextRef="#ctx0" brushRef="#br0">29205 17036 8568,'5'-15'0,"0"1"0,-1 1 0,3 3 216,2 6 0,-1 2 0,0 4 1,0 2-1,-1 6 0,-1 3 1,-3 1-1,-1 1 0,-2 1 1,-2 1-1,-2 4 0,-4 0 1,-2 0-1,0-4-205,-1-1 1,3 5-1,-1 1 1,-3 1-1,1-3-11,2 1 0,-4-5 0,5 5 0</inkml:trace>
  <inkml:trace contextRef="#ctx0" brushRef="#br0">28773 17467 8266,'-14'-14'0,"1"0"152,4-1 0,9 7 0,9 3 0,6 4 0,4 1 0,3 0 0,4 0 0,1 0 0,3 0 0,2 0 1,4 0-1,2 0 0,5 0 300,5 0 1,3 0 0,8 0 0,4 0 0,4 0-1,3 0 1,2 0 0,0-2 0,0-1 0,-3-2 0,-7 0-1,-9 1 1,-8-1-2400,-7 2 0,-5 1 0,-13 4 1947,-16 2 0,-12 11 0,-20 7 0</inkml:trace>
  <inkml:trace contextRef="#ctx0" brushRef="#br0">29148 17654 8262,'-15'0'282,"1"0"1,-1 0 0,1 0 0,1 2 0,2 3 0,3 4 0,0 4 0,2 2 0,-2-1 0,1 0 30,1 1 1,-4 4 0,4 0-1,-1 0 1,-1 0 0,1 2 0,-3 0-1,0 1 1,2-1 0,0 0 0,2-3-1,0-3 1,2 0-409,3-1 1,1 1 0,1-3-1,4 0 1,6-4 0,5-2-1,5-3 1,0-1 0,3-2-1,0 0 1,3 0-50,-1 0 1,-1 0 0,4-2 0,0-1 0,-1-2 0,1 2 0,-2 1 0,-1 2 0,-4 0-1,1 0 1,-2 0 0,-1 0-4461,-2 0 4604,-8 0 0,2 7 0,-4 1 0</inkml:trace>
  <inkml:trace contextRef="#ctx0" brushRef="#br0">29205 17726 9712,'-14'-8'0,"-1"2"0,1 1 0,1 2 0,4 6 0,4 8 0,3 8 284,2 4 1,0 1 0,0 5 0,0 1 0,2 4 0,1 4 0,3 2 0,1 0 0,1-2-1,-2 1 1,1-3 0,-4 0 0,-2-4 0,-1-2-1228,0-3 0,0-8 0,0 0 943,0-3 0,7-1 0,1-1 0</inkml:trace>
  <inkml:trace contextRef="#ctx0" brushRef="#br0">29594 17582 8511,'1'-14'463,"4"0"0,-2 1 1,5 5-1,-1 8 1,-4 8-1,-2 6 1,-1 4-1,0 3 1,-1-1-1,-2 3-265,-2-1 0,0 1 1,5 1-1,0-5 0,0-3 1,0 0-1,0 1 0,0 2 1,0-1-1,2-2-4815,2-2 4617,-2-6 0,11 5 0,-5-5 0</inkml:trace>
  <inkml:trace contextRef="#ctx0" brushRef="#br0">29665 17784 8506,'0'-15'0,"0"1"0,0 0 0,2 1 288,3 3 0,-2-2 0,7 2 1,1-1-1,2 0 0,1 3 1,2 1-1,2 2 0,1 1 0,-2-1 1,-1 0 1,-1-1 0,-1 4 1,-1-1-291,-4 6 0,-9 5 0,-7 6 0</inkml:trace>
  <inkml:trace contextRef="#ctx0" brushRef="#br0">29737 17755 8602,'-14'8'0,"1"-2"0,4 1 538,4 2 1,5-2 0,5-1 0,4-1 0,4 0 0,0 0-539,-4 1 0,11 2 0,-4 6 0</inkml:trace>
  <inkml:trace contextRef="#ctx0" brushRef="#br0">29910 17726 8371,'6'-14'75,"-4"6"0,11-3 0,-4 6 0,6 0 0,4 0 0,3 1 1,2 0-1,-1 3 0,-2 1 0,-4 0-9,-1 0 0,-2 0 0,1 0 0,-1 0 0,1 0 0,-1 0 0,0 0 0,1 0 0,-1 0-66,1 0 0,-1 0 0,0 0 0</inkml:trace>
  <inkml:trace contextRef="#ctx0" brushRef="#br0">30255 17582 8363,'0'-14'468,"0"0"1,0 2 0,0 8-1,0 8-187,0 8 1,0 2-1,-1 2 1,-2 2-1,-2 1 1,2 0-1,1 0 1,2 2-1,-2 0 1,-1-1-282,-2-2 0,1 4 0,4 1 0</inkml:trace>
  <inkml:trace contextRef="#ctx0" brushRef="#br0">30716 17093 8467,'-8'-22'142,"3"3"1,5 4-1,5 6 1,4 4-1,6 3 1,4 4 0,3 3-1,2 6 1,-1 6-1,-1 9 1,-1 6 0,0 6-1,-4 6 1,-1 2 309,-1 2 1,-3 1-1,-1-1 1,-3 5 0,-1 5-1,-6 2 1,-4 1-1,-8-3 1,-5-6 0,-5 0-1,-1-1 1,-4 2 0,-1-1-730,-2 1 0,2-5 1,2 5-1,2 3 1,3 3 276,2 3 0,2 1 0,2-6 0</inkml:trace>
  <inkml:trace contextRef="#ctx0" brushRef="#br0">12775 18460 10426,'-14'-6'10,"3"-2"1,6-5 0,10 2-1,8 3 1,6 1 0,5 3 0,4-1 4531,6 0-4566,-4-6 0,12 8 1,-5-5-1,1 1 0,-1 4 1,-2 1-1,-1 2 0,-1 0 1,-1 0-1,-5 0 0,-6 0 1,-5 2-1,-3 3-4633,-4 4 4593,-2 4 1,-7 2 0,0-1-1</inkml:trace>
  <inkml:trace contextRef="#ctx0" brushRef="#br0">12876 18604 10194,'-13'2'0,"5"1"0,8 2 0,8-2 0,5-2 0,3-1 0,3 0 440,5 0 0,3 0 0,2 0 1,0 0-1,0 0 0,1 0 1,2 0-389,2 0 1,6-6-1,-4-2 1</inkml:trace>
  <inkml:trace contextRef="#ctx0" brushRef="#br0">13682 18374 9708,'-10'-5'0,"0"-1"0,-1-1 238,-1 1 0,-3 1 1,1 5-1,-1 2 0,1 2 1,0 6-1,-1 4 0,1 4 1,1 3-1,2 1 0,3 4 1,0 1-44,0 2 0,5-2 0,-2-2 0,3-1 1,2 2-1,0 1 0,0 0 0,2-1 1,3-4-1,4 1 0,4-3 0,3 1-252,3-3 1,-1-7 0,6-3 0,1-2 0,3-2 0,0-3 0,1-1 0,0 0 0,0 0 0,-1-1 0,1-6 0,0-6 0,0-6 0,-2-2 94,-3 1 0,3-6 1,-5 0-1,2-4 0,-1-3 1,-4-1-1,-5 2 1,-4 0-1,-4 3 0,-2 0 1,-3 4-1,-2-1 0,-4 4 1,-5 3-206,-3 3 0,-1 3 0,0 2 1,-2 3-1,-2 1 0,-3 4 0,-1 0 1,-2 0-1,0-2 0,0 2 0,0 1 1,0 4 149,0 3 1,0 3-1,-5 6 1</inkml:trace>
  <inkml:trace contextRef="#ctx0" brushRef="#br0">13682 18474 9677,'-15'0'0,"1"0"0,0 0 0,1 2 0,5 1 0,8 2 0,8-2 0,5-1 0,3-2 361,3 0 1,3 0 0,7 0-1,0 0 1,-1 0 0,1 0-362,0 0 0,6 0 0,2 0 0</inkml:trace>
  <inkml:trace contextRef="#ctx0" brushRef="#br0">14430 18388 8532,'0'-14'342,"0"4"1,-2 2 0,-3 3-1,-4 9 1,-4 7 0,-1 6-1,-1 3 1,2 0 0,2 3-368,2-1 0,5 5 0,0-4 1,2 1-1,2-2 0,0 0 0,0-1 1,2 0-1,1-3 0,3-2 0,2-2 1,5 0-1,3-1 25,3-3 0,7 2 0,-4-4 0</inkml:trace>
  <inkml:trace contextRef="#ctx0" brushRef="#br0">14689 18474 8653,'-2'-6'365,"-1"6"1,-2 10 0,2 6-1,1 3 1,2 0 0,0 0-1,0 0 1,0 1 0,0-1-255,0 0 1,0 0 0,0-4 0,0-1 0,0 0 0,0 1 0,0-1 0,0 0-448,0 1 0,5-9 1,2-6-1,-1-8 0,2-5 1,-2-1-1,2-2 0,0-3 1,2-5-1,0-2 0,-3 1 1,1 1 526,0-2 1,2 5 0,3 2 0,-2 2-1,-1 1 1,1 0 0,0 3 0,0 2-1,-1 3 1,1 3 0,2 3 225,1 2 1,-1 7 0,-3 4 0,-4 5 0,-1 3 0,0-1 0,-2-1-1,-2 1 1,-1 1 0,0-1 0,0-2 0,2-2-1125,3 0 0,-4 6 1,4-1-1,-3-2 0,-2-1 1,1-3-1,3-2 707,0-1 0,8-7 0,-5 3 0</inkml:trace>
  <inkml:trace contextRef="#ctx0" brushRef="#br0">15250 18388 8454,'6'-22'0,"2"3"686,0 3 0,5 3 1,-5 2-1,2 3 1,-1 1-1,2 6 1,1 4-335,-3 6 0,2 4 1,-6 2-1,-2-1 0,-1 0 1,-2 1-1,0-1 1,0 1-1,0-1-565,0 0 0,0-4 0,0-1 0,0 3 0,2-1 0,2-2 0,6-4 0,3-3-293,1-2 0,0 0 0,1 0 1,1 0-1,1 0 0,4-2 0,0-1 1,1-2 505,1 2 0,7-5 0,7 0 0</inkml:trace>
  <inkml:trace contextRef="#ctx0" brushRef="#br0">15825 18388 8809,'13'-1'0,"-2"-3"0,-1-2 0,3 0 475,4-1 1,-1 2 0,3 5 0,-3 0 0,-1 0 0,-1 0 0,1 2 0,-3 3 0,0 4 0,-3 4 0,1 2 0,-1-1 0,-1 0-280,-1 1 1,-2 4 0,-5 0 0,-2 0-1,-3 0 1,-4 2 0,-4 0 0,-3 1-1,-3 1 1,-5 2 0,-4 3 0,0-1-1,-1-2-1917,0-1 0,0 0 0,1 5 1721,-1 0 0,-6 0 0,-2-1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11955 13467 8035,'0'-14'455,"0"0"1,0 4 25,0 0 0,-1 2 0,-3-3 0,0 5 0,0 4 1,3 9-1,1 5 0,0 8 0,0 4 0,0 4 0,0 6 1,0 4-1,0 4 0,0 3-162,0 3 1,0 1 0,0 7-1,0 0 1,0 3 0,0 2 0,0 1-1,0 1 1,0-3 0,0-2 0,0-4-1,0-1 1,1-2-605,4-4 0,-3-1 0,3-12 1,-4-2-1,-1-2 0,0-3 1,0-3-1,0-5 0,0-3-239,0-1 0,0-9 1,0-6-1,0-8 0,0-6 1,0-4-1,0-4 0,0-4 1,-1-6-1,-3-3 0,0-5 1,0-2-3983,3-1 4506,-6-6 0,-1-3 0,-6-5 0</inkml:trace>
  <inkml:trace contextRef="#ctx0" brushRef="#br0">11941 13237 8036,'0'-19'541,"0"0"1,0 0 0,0 7 0,-2 8 0,-1 10 0,-3 10 0,-1 8 0,-1 3 0,0 4-108,-3 2 1,-2-1 0,-1 5 0,0 0 0,-1-1 0,1 3 0,-1-2-1,1-2 1,0-2 0,-1 2 0,1-1 0,-1-2 0,3-6-1099,2-4 0,2-3 0,5-4 0,0-4 0,3-6 0,4-12 0,4-7 1,4-7 663,0-1 0,3-9 0,-1-6 0</inkml:trace>
  <inkml:trace contextRef="#ctx0" brushRef="#br0">11926 13151 8256,'10'-27'0,"-2"3"0,0 4 511,0 5 0,-3 2 0,4 5 0,1 8 0,0 9 0,-2 9 0,0 7 0,0 6 0,1 4 0,1 0 0,-2 2-313,-2 0 0,5 1 0,-3 4 0,2-2 1,-2-4-1,0 1 0,-2-2 0,2 1 0,-1-5 1,-1 0-1,-3-2 0,-1-2 0,-2-3-1645,0-5 1,0 2 0,0-2 0,0-1 1446,0-2 0,-13-2 0,-3 0 0</inkml:trace>
  <inkml:trace contextRef="#ctx0" brushRef="#br0">11768 13712 8036,'-14'6'801,"7"-4"1,9 3-1,11-5 1,9-5 0,5-3-1,2-2 1,2 1-1,1-2 1,1-1-445,-1 3 0,-2-2 1,-1 6-1,-2 0 1,-1 0-1,-2 0 1,1 2-1,1 2-357,-2 1 0,3 0 0,-4 0 0</inkml:trace>
  <inkml:trace contextRef="#ctx0" brushRef="#br0">17638 13323 8212,'0'-14'0,"0"0"512,0-1 1,0 1-1,-2 1 1,-1 2-189,-2 1 1,1 15-1,4 6 1,0 15-1,1 11 1,2 6-1,2 6 1,-2 7-1,-1 7 1,-2 4-1,2 5 1,1 5-1,2 1 1,-2 0-1,-2-3 56,-1-1 1,0-4-1,0-4 1,0-9 0,0-9-1,0-8 1,0-8 0,0-6-1,0-7-1114,0-3 1,0-10 0,0-6 0,0-9 0,0-9 0,-1-7 0,-4-6 0,-3-6 0,-2-2 0,1-8 733,-2-2 0,-2-11 0,-1-5 0</inkml:trace>
  <inkml:trace contextRef="#ctx0" brushRef="#br0">17537 13410 8126,'5'-42'0,"2"4"0,-1 4 0,0 6 412,-2 4 0,-4 4 1,-4 12-1,-2 8 1,-2 10-1,-3 9 0,-2 8 1,-1 7-1,-2 1 1,-2 2-1,-1 0-405,1 3 0,1 0 1,1 0-1,0-5 1,3-3-1,2-5 1,1 0-1,2-1 1,2-2-8,3-5 0,-5-3 0,0-2 0</inkml:trace>
  <inkml:trace contextRef="#ctx0" brushRef="#br0">17552 13223 8296,'5'-19'0,"1"-1"359,2 3 1,2 6-1,4 3 1,2 1 0,1 4-1,3 3 1,-1 5-1,2 4 1,3 4 0,1 2-1,1-1 1,-4 2-424,-1 3 1,3-3-1,-5 5 1,-1-2 0,-2 0-1,-4-1 1,0-1 0,-4 1-1,-2 3 64,-3 1 0,-8 2 0,-3 5 0</inkml:trace>
  <inkml:trace contextRef="#ctx0" brushRef="#br0">17480 13597 8126,'-7'0'667,"7"-2"0,10-1 0,8-3 0,7-2 1,7-2-1,7 0 0,2 3 0,2-1 1,0 1-1,1 1 0,-1 3-312,0 1 1,-5 2-1,-3 0 1,-3 0 0,-4 2-1,-1 1-355,0 2 0,2 6 0,-1-3 0</inkml:trace>
  <inkml:trace contextRef="#ctx0" brushRef="#br0">12027 14834 17428,'-14'-9'0,"-1"1"376,1 1 1,4-2-1,2 2 1,2-1-1,3-3 1,1-2 176,2-1 1,7 0 0,2 1 0,4 2-1,1 3 1,2 0 0,2 1 0,1 1-1,-1 3 1,-4 3 0,-4 4 0,-5 6-1,-7 3-503,-8 1 0,1 1 1,-12-3-1,2 0 0,-2-3 1,-1 1-1,-2-2 0,1-2 1,2-1 239,1 0 1,4-1 0,-5-4 0</inkml:trace>
  <inkml:trace contextRef="#ctx0" brushRef="#br0">17897 14618 25127,'-19'0'0,"0"0"0,1 0-575,2 0 1240,8 0 1,-5 0-1,5-1-101,0-4 1,4 3 0,8-4 0,6 1 0,3 0-1,1 1 1,0-1 0,1 0 0,-2 0 0,-2 0-779,-2 1 0,-5-3 0,-1 4 0,-6-2 0,-7 2 339,-3 1 0,-8 9 1,-1 1-1</inkml:trace>
  <inkml:trace contextRef="#ctx0" brushRef="#br0">11912 14877 24989,'-14'0'0,"-1"-1"-1067,1-4 1,1-3 0,4-6-1,4-1 1,3 1 0,2-1 1041,0 1 0,5 4 0,1 3 0,1-1 0,-1 0 0,-3-4 0,1 1 0,-1 0 516,2 1 1,6 7-1,-2-2 1,4 4-1,1 1 1,1 0 0,-1 0-1,1 0 1,-1 0-1,0 0 1,1 0-670,-1 0 0,-1 1 1,-2 3-1,-3 2 1,-1 2-1,-4 3 1,-3 0-1,-3 1 1,-4-4-1,-1-2 436,-3-3 0,-2-1 0,-1-2 0,-1 0 0,3-2 0,2-3-599,5-4 0,4-4 1,2-1-1,4 1 106,5 3 266,2 4 1,-2 6 0,0 0-1,1 0 1,2 0 255,1 0 1,-6 1 0,-2 3-198,1 0 0,-6 3 659,4-2-737,-3-4 1,-4 6-254,-3-7 0,4-2 382,-4-3 0,2 4 0,0-6-753,-2 1 0,0 3-934,5-7 1,0 5 1033,0-4-335,0 5 1,0-4-2395,0 4 3164,0 2 1,0-11 0,0 5 0</inkml:trace>
  <inkml:trace contextRef="#ctx0" brushRef="#br0">11437 13136 12621,'-6'-12'0,"-4"0"1195,-2 3 1,-1 4-1,2-3-894,1 2 0,7 2 1,-2 9-1,3 5 0,2 3 1,0 3-1,0 1 0,0 4 1,0 0-1,0 0 0,0-2 1,0 0-1,0 0 0,2-1-271,3-2 1,-4-2 0,4 0 0,-3 1 0,-1-2 0,3-5-28,0-8 0,1-7 0,-5-7 0,0-1 0,0 1 0,0 0 0,0-1 0,0 1 0,0 0 0,0-1 0,2 2 0,1 2 328,2 2 0,6 1 0,-1-4 0,2 4 0,3 0 0,1 2 0,3-2 0,5 2 0,5-2 0,4 1 0,6-1 0,2 2 0,4-2 37,3 0 0,-2 5 0,7-4 0,0 2 0,-2 1 1,-2 0-1,-2 3 0,-2 1 0,-4 0 0,1 0 1,-2 1-1,-2 3-307,-4 0 1,-4 3 0,-1-4-1,-2 2 1,-2 0 0,-2-1-1,-1 3 1,-1-1 0,0 2 0,-2-1-1,0 1 1,2-2 0,0 2 101,-1 0 0,1-5 0,-3 4 0,1-3 0,-1 1 0,-2-2 0,-2 1 0,0-1 1,1 2-62,-1-2 1,-6-8 0,-3-5-1,-3-2 1,-4-3 0,-1 1 0,-2-1-1,2-1 1,0-1 0,-1-4 0,0-1-181,0-4 1,-2-6 0,0-1 0,-1 2 0,-1 4 0,2 5 0,-2 1-1,1 3 215,1 2 1,-5 8 0,3 2 0</inkml:trace>
  <inkml:trace contextRef="#ctx0" brushRef="#br0">16976 13007 30164,'-6'-10'-100,"-4"1"1,-3 6 0,-1-2 0,0 3 0,1 4 0,2 3 0,3 6 35,1 6 0,3 1 0,4 4 0,0 1 0,0-3 0,0 1 0,0-2 0,1 1 0,2-1 0,4-2 0,1-1 0,3-1-996,2-1 1250,1 1 0,-4-7 0,-2-5 0,-2-6 0,-3-7 0,-1-3 0,-1-1 0,3-1-204,0 1 0,3 4 0,-2 1 1,4-2-1,4-2 0,1-2 1,1 1-1,-1 1 0,2 2 1,2 1-1,4-1 0,2 0 304,2 2 0,9-3 0,-5 8 0,5-1 0,7 0 0,4 0 0,5 2 0,2 1 0,2 1 0,2-2 0,5-2 0,2 2 0,0 1-290,-3 2 0,-7 0 0,-2 0 0,-1 0 0,-2 2 0,1 1 0,-4 3 0,-1 1 0,0 1 0,1-2 0,2 2 0,-2-2 0,-1 2 0,-2 0 0,1-5 0,-1 4 0,0-2 0,-3-1 0,-5 0 0,-6-3 0,-4-1 0,-1 0 0,-1 0 0,-3 0 0,-2 0 0,-4-1 0,-4-4 0,-4-5 0,-1-2 0,0-3 0,-2 1 0,0-1 0,1-1 0,0-3 0,1 3 0,-5-3 0,0 3 0,0 0 0,0-2 0,0-2 0,0-3 0,-1-1 0,-4 0 0,-5 2 0,-3 1 0,-7-4 0,-3 2 0</inkml:trace>
  <inkml:trace contextRef="#ctx0" brushRef="#br0">18314 11511 11983,'0'-37'0,"2"3"0,1 5 0,3 5 819,2 5 0,-3 3 0,3 2 0,0 1 0,-1 5 1,-1 10-1,-3 9 0,-1 8 0,-2 5 0,-2 6 0,-3 9 1,-4 9-657,-4 9 0,-3 7 1,-3 8-1,-7 2 1,12-36-1,-2 1 1,-2 2-1,-1 2 0,-2 5 1,-1 0-1,-4 6 1,-2 1-1,-4 4 1,-2 2-1,-3 2 1,-3 0-1,-2 3 0,-2 1 1,14-22-1,-1-1 1,-1 1-1,1 0 1,-2 1-1,1-1 1,-15 20-1,0-1 0,2-2 1,1-2-449,3-4 1,2-2-1,4-5 1,4 0 0,7-4-1,3 1 1,3-2 0,1 0-1,5-2 1,2 1 0,2-2-1,3 1-291,1-2 1,3 1 0,6 3-1,1 0 1,2 3 0,0 0 0</inkml:trace>
  <inkml:trace contextRef="#ctx0" brushRef="#br0">15955 13194 8498,'0'-14'0,"-2"1"297,-3 3 1,-4 5-1,-9 12 1,-1 9-1,0 11 1,0 10-1,0 6 1,1 6-1,2 7 1,3 7 0,4 2-1,4 4 1,3 3-1,4 5 1,3 3-1,3 0-39,0-4 1,4-2 0,-2-2-1,4 1 1,2 1 0,0-2-1,-3-7 1,-2-4 0,-3-5-1,-1-2 1,-3-2 0,1-3-1,-2-4 1,-1-5 0,-4-7-1194,-2-2 1,2-9-1,-4-3 1,-1-6-1,-1-8 1,0-11 934,3-10 0,-9-13 0,-2-8 0</inkml:trace>
  <inkml:trace contextRef="#ctx0" brushRef="#br0">15955 13151 8697,'0'-27'0,"-2"4"431,-3 9 1,-7 7 0,-9 12-1,-2 6 1,-4 9 0,-3 7-1,-5 6 1,-2 3 0,-1 0-1,1 1 1,2 1 0,1 1-1,1-1-292,1 2 1,6-5 0,4-1 0,1-4 0,3-1 0,2 0 0,2-2 0,-1-3 0,1-5 0,-2-3 0,-1-1-1,-3-1 1,3 0 0,1-1-374,1-3 0,1 1 0,0-5 1,1 2-1,5 2 0,8-2 1,9-2-1,9-1 0,6 0 650,3-2-240,8 5 0,4-6 1,9 2-1,3 0 1,2-1-1,-1 2 1,3-2-1,1-2 1,1-1-1,1 2 1,-2 1-1,-2 2-4,-1-2 1,-7-1 0,2-2-1,-5 0 1,-4 0 0,-7 0 0,-5-2-1,-5-1 1,-1-3 0,-4-2 0,-2-4-1,-4 1 1,-3 0-21,-2 2 0,1-1 0,-4-4 0,2-1 0,-2 1 0,-1-1 0,-2 1 0,-2 0 0,-1-2 0,-4-2 0,-1-3 0,-3-1 0,-3-5-90,-5-5 0,1-5 0,-7-8 0,-4-3 1,-5-6-1,-4-9 0,16 28 0,-1-1 1,-1-3-1,-1-1 0,-1 0 0,0 0 1,2 2-1,0 1 0,2 2 0,0 1 1,-20-25-63,4 10 0,-4 7 0,5 13 0</inkml:trace>
  <inkml:trace contextRef="#ctx0" brushRef="#br0">8042 11151 12036,'10'-23'-47,"-1"4"1,-4 3 0,5 4 0,-1 0-1,-2 3 1,-7-1 0,-8 2 0,-5 3 0,-3 4 589,-3 1 1,-2 0 0,-3 0 0,3 0 0,2 0 0,0 0 0,1 0 0,2 1 0,3 4 0,4 5-560,4 3 0,3-4 1,4 1-1,3 1 0,4 2 1,3 1-1,-1-1 0,-2-2 1,3-1-1,0 1 0,1 2 1,-2 1-1,-1 0 0,1 1 84,2-1 0,3 1 1,1-1-1,4 0 1,3 1-1,7-1 0,5 2 1,6 2-1,1 1 1,2-2-1,1-1 1,1-1 103,-6-1 0,-4-1 0,-10-2 0,-3-1 0,-5 1 0,-4 2 0,-6 1 0,-4 1 0,-5-1 1,-5 0-1,-4 1 0,-4-1-167,-2 1 1,-4-1 0,0 2 0,0 1 0,0 3 0,-1-4 0,1-4 0,0-2 0,-2 1 0,-1 2 0,-4 0 0,1-4 0,-1-2-72,2-1 0,5-4 1,-5 3-1,0-5 0,2-5 1,3-5-1,3-4 0,1-4 1,1-3-1,-1 1 1,3-3-1,2 2 0,4-1 12,-1 0 0,6 3 1,-4-4-1,3 1 1,2 1-1,0-1 0,2-1 1,3-1-1,4 0 1,6 2-1,4 1 0,5 4-548,3 1 0,2-4 0,0 3 1,-1 2-1,1 6 0,0 2 597,0 4 0,-1 2 1,1 1-1</inkml:trace>
  <inkml:trace contextRef="#ctx0" brushRef="#br0">12660 11798 13091,'5'-27'0,"1"3"392,2 5 0,-3 9 0,3 7 0,-1 6 0,-6 9 1,-4 4-1,-7 4 0,-4 4 0,-5 5 0,-5 5 1,-5 4-146,-5 7 1,-7 4 0,-9 11-1,24-30 1,0 2 0,-4 3-1,-1 0 1,-4 4 0,0 2 0,-6 5-1,0 2 1,-2 4 0,0 0-1,-2 4 1,2 0 0,1 0 0,1-1-1,0-1 1,2-1 0,1-3-1,1-1 1,0-2 0,2-1 0,1-4-1,2 0 1,3-3 0,2-1-499,-18 29 1,4-12 0,9-9 0,3-5 0,5-5 0,3-4-1,5-7 1,4-2 0,4-6 0,1-1 0,4-1-64,1-1 0,15 0 0,3 1 0</inkml:trace>
  <inkml:trace contextRef="#ctx0" brushRef="#br0">13336 13180 9858,'-14'-20'0,"0"1"505,-1 2 1,1 2 0,-1 6 0,1 5 0,1 9 0,4 10 0,4 7-1,3 5 1,2 4-225,0 2 1,0 4 0,0 8 0,2 1-1,1 4 1,3 1 0,2 5 0,4 4-1,-1 8 1,0 2 0,-3 2 0,-2 0 0,-2-2-1,-3 1 1,-1-3-370,0 1 0,-1-3 0,-4-12 1,-3-3-1,-2 0 0,1-3 1,-1-3-1,0-8 0,2-5 0,2-5 1,3-3-1,1-5-1174,2-3 1,0-10 0,0-7 0,0-12 1194,0-9 0,-6-12 0,-2-3 0</inkml:trace>
  <inkml:trace contextRef="#ctx0" brushRef="#br0">13336 13424 12245,'-1'-24'0,"-2"2"518,-2 1 0,-5 10 0,4 11 0,-2 8 0,-3 6 0,-2 5 0,-2 5 0,1 4 0,-2 0 0,-1 3 0,-4 1 0,-2 3-490,-2 2 1,-1-5 0,1 3 0,2-2 0,1 1 0,1 0 0,0-3 0,4 0 0,2-6 0,4-2 0,3-6 0,2-1-1110,3-1 1,-5-7-1,0-5 1,1-5 1567,7-2 0,11-1 0,12 5 0,2 0 1,6 0-1,1 0 0,3 0 0,3 0 0,4-2 1,1-1-1,-2-3 0,-1-1-175,-1 1 0,-1-1 0,5 4 0,-1-2 0,-4 2 0,-6 0 0,-5 0 0,-4-2 0,-2 2 0,-4 1-132,-1 2 0,-8-6 0,-3-4 0,-3-3 0,-2-1 0,0-2 0,0-3 0,0-5 0,-2-3 0,-3-2 0,-3-1 0,-1-4-191,-1-4 1,-4-9 0,-6-2-1,1-1 1,-2-1 0,-1 3 0,-4 2-1,1 6 1,-2 3 0,1 8 3,-1 8 1,0 15-1,-2 14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10387 5511 15761,'-41'-59'0,"2"7"0,6 12 0,4 13 266,5 11 0,-5 8 0,0 8 0,-9 0 0,-7-1 0,-4-4 1,-3-5-1,-2-3 0,-2-1 0,-1 0 0,-1-1 0,-1 1 1,-2 0-1,-3-1 0,-3 2 0,-8 2 0,34 7 0,-1 0-104,-2 1 0,-2 0 0,-2 0 0,-1 1 0,1 2 0,0 0 0,-2 0 0,-1 2 0,-3 0 0,-1 0 0,-2 3 0,-2 0 0,-3 1 0,1 1 0,0 0 0,0 0 0,1 1 0,0 0 0,1 1 0,-2 0 0,-1 1 0,-2 1 0,-1-1 0,1 0 0,-1 1 0,2-1 0,3 0 0,1-1-135,5 1 1,0 1 0,0 0 0,1 0 0,-2 3-1,1 1 1,0 0 0,-1-1 0,1 0 0,0 1 0,3-1-1,1 1 1,2-1 0,0 0 0,2 1 0,1-1-1,-2 1 1,0 0 0,-2 1 0,0 0 0,-1 2 0,1 0-1,1 0 1,2 0 0,1 2 0,2 0-67,2 1 1,0 0 0,1 1 0,0 1 0,4-1-1,0 0 1,-31 22 0,11-8 0,10-4 0,7-1-1,4 1 1,3 1 0,2-1 0,6-1 0,5-1 0,8 2-144,3 2 0,3-1 0,5-4 1,1-2-1,4-1 0,6-4 1,7 0-1,8-1 0,7 0 0,10-3 1,8-4-1,9-3 0,7-1 280,9 1 1,1-3 0,2 0 0,-1 0 0,-38-5 0,1 0 0,3 1 0,0 0 0,3 0 0,1-1-1,2 0 1,2 0 0,1-1 0,1-1 0,2 0 0,2 0 0,1-1 0,1 0 0,5 0 0,2 0 0,2 0-1,2 0-39,2 0 1,1 0-1,1-1 1,-1 0-1,-2 0 1,0-1-1,0-1 1,1 0-1,2-1 1,1 0 0,1-1-1,1 0 1,1 0-1,0 0 1,-1 1-1,0 1 1,1-2-1,-1 2 1,1-1 0,0 1-1,-24 0 1,0 1-1,0-1 1,1 1-1,1 0 1,-1 0-1,1-1 1,0 0-1,-1 1 3,25-3 1,-1 2 0,-25 1 0,0 2 0,0-1 0,25-2-1,0 1 1,-25 1 0,-1 0 0,2 1 0,-1 0 0,1 0 0,-1 0-1,26 0 1,-1 0 0,-3 0 0,0 0 0,-3 0 0,-1 0 0,-2 0-1,0 0 1,0 0 0,0 0 0,0 1 0,1 0 0,0 0 0,-1 1-1,0 1 1,-1 0-49,-2 1 1,0 0-1,-2 0 1,1 0 0,0 2-1,0 0 1,2-2 0,-1 1-1,1 1 1,-2-1-1,-1 1 1,-1-1 0,-1 1-1,-1 0 1,0-2 0,0 0-1,1 0 1,0 0-1,-1-1 1,0 0 0,-3 0-1,-2 0 1,-3-1 0,-1 0-1,-3-1 1,0 1-5,1 0 0,-1 1 0,1-3 0,0 1 0,-3 2 0,1-1 0,-3-1 0,0 0 1,-3-1-1,-2 0 0,38 0 0,-3-2 0,1-3 0,-1-4 0,-3-4 0,-9-3 0,-6-2 1,-6-2-1,-3-3 148,-1-2 1,-9-3-1,2 1 1,-6 2 0,-4 1-1,0-2 1,-1 0 0,-1 1-1,-4 3 1,-4 1 0,-4 2-1,-4-2 1,-3-2-134,-1 1 1,-7-5 0,0 3 0,-8-3 0,-9-4 0,-12-2 0,-12-6 0,-16-4-1,20 19 1,-1-1 0,-5-3 0,-1 0 0,-5-4 0,-1 0 0,-5-3 0,-2 1-1,-5-2 1,-2 0-42,-3 1 1,-3 1-1,-2-2 1,-2 2 0,20 12-1,-1 2 1,0 0 0,-5-1-1,0 1 1,-2 1-1,-3 1 1,-2 0 0,0 2-1,-4 0 1,-1 2 0,0 1-1,-2 0 1,-1 2 0,0 1-1,-2 1 1,0 1-1,-1 1 1,-3 1 0,0 1-1,-1 2 1,17 0 0,0 1-1,-1 1 1,0 0 0,-1 1-1,-1 0 1,0 1-1,0 0 1,-1 0 0,0 1-1,0 1 1,0 0 15,1 1 0,0 1 0,0 0 0,0 1 0,-1 0 0,1 2 0,-1 0 0</inkml:trace>
  <inkml:trace contextRef="#ctx0" brushRef="#br0">2316 5971 25692,'-24'0'0,"2"0"0,-1 0 14,1 0 0,4 2 0,-1 4 0,3 8 0,2 9 1,1 4-1,3 3 0,6 4-197,2 4 0,2-2 1,0-4-1,2-5 1,2-5-1,6 0 0,3-2 1,0-3-1,-2-6 1,-2-3-1,1-6 0,0-5 88,-1-7 0,-1-9 0,3-5 0,-1-5 0,1-3 0,2-3 0,1-2 0,1-1 0,1 0 0,1 1 0,2 2 1,-1 1-1,-2 2 215,-2 3 0,2-3 1,2 10-1,1 0 1,0 2-1,0 6 1,2 4-1,0 6 1,1 2-1,-1 4 1,0 2-1,-3 6 1,-2 3-228,-2 1 1,0 5 0,1 2 0,-2 2 0,-4 1 0,-4 0 0,-2 0 0,0-1 0,2 1 0,-2 0 0,-3 2 0,-3 0 0,-2 1-1019,2 2 0,2-5 0,1 6 928,0-4 0,0-9 0,0 4 1</inkml:trace>
  <inkml:trace contextRef="#ctx0" brushRef="#br0">3294 5525 24647,'0'-43'-56,"0"0"0,0 8 1,0 6-1,-1 10 1,-4 7-1,-6 9 0,-5 8 1,-5 8-1,-1 6 1,-4 3-1,-1 6 0,0 2 1,1 5-1,4 2-178,1 3 1,3 1 0,9 3 0,4-1-1,3 1 1,2 3 0,0 1 0,2-2-1,4-1 1,9-2 0,7 0 0,5 0 0,2-1 178,0-4 1,0-7 0,-1-9 0,1-1 0,2-5 0,1-5-1,3-6 1,1-4 0,3-4 0,-1-6 0,1-10 0,1-7-1,0-4 65,-2-4 1,-3-1 0,-6-5 0,0 3-1,-2 2 1,-3 3 0,-7 3 0,-5 4-1,-8 2 1,-4 4 0,-4 6-2,-6 7 1,-8 6-1,-1 3 1,3 5-1,3 3 1,5 5-1,2 2 1,3 3-1,1 3 1,2 3-1,2 1 1,3 1-1,4 2-113,4 2 0,1-1 0,2 7 0,2-1 0,3 0 0,-1 1 0,3 1 0,-2 3 1,-1 2-1,-2-1 0,-2-2 0,-3-2 0,-4-2 129,-4 1 0,2-3 1,-3 3-1,0-6 1,-4-4-1,-5-3 1,-5-4-1,-3-1 0,-3-4 1,-1-2-1,-2-6 1,-1-4-1,0-3 276,-4-2 1,1-7 0,1-4 0,1-6 0,4-7 0,1-7-1,3-6 1,3-6 0,5-3 0,4-4 0,1-1 0,1-2-1,4 2-622,5 2 1,3 1 0,1 6-1,2 4 1,3 4 0,4 4 0,0 4-1,1 6 1,2 5 0,1 4 0,2 1-1,0 1 886,0-2 0,6-2 0,1-2 0</inkml:trace>
  <inkml:trace contextRef="#ctx0" brushRef="#br0">4330 5899 27703,'0'-22'-583,"0"9"0,0 13 0,0 10 0,0 9 0,0 8 0,-1 5 0,-3 1 1,0 1-1,0 0 0,3-2 0,1-2 336,0-1 0,0-2 0,0-3 0,0-5 1,0-3-1,0-5 0,0-8 0,0-12 1,1-13 318,4-10 1,3 0-1,8-7 1,2-1-1,3-1 1,1-1-1,2 2 1,0 3-1,0 2 1,1 5-1,1 4 1,0 9-1,-4 5 1,-1 8-118,-4 2 1,-2 8 0,-4 4 0,-1 4 0,-1 6 0,1 4-1,-2 1 1,0 2 0,0-1 0,1 1 0,1-1 0,-1 1-1102,3 0 1,-4-3-1,0 0 878,-2 2 0,5-6 0,-3 1 0</inkml:trace>
  <inkml:trace contextRef="#ctx0" brushRef="#br0">5150 5352 25347,'24'-6'-628,"0"-4"1,-5 6 0,4 4 0,-1 11 0,1 11 0,1 12 0,-2 7 0,-3 9 0,-5 7 0,-2 9 0,-4 6 0,-2 3 0,-3 3 315,-1 2 1,-9-5 0,-4 2-1,-6-3 1,-7-2 0,-5-2 0,-5-1-1,-6-4 1,-6-1 556,-7-3 1,20-28 0,-2 0 0,-2-1 0,0 1 0</inkml:trace>
  <inkml:trace contextRef="#ctx0" brushRef="#br0">2402 5223 20454,'-51'-13'0,"3"4"-37,4 4 1,4 24 0,-2 16 0,-4 18-1,21-20 1,0 3 0,-2 3 0,0 2-1,-1 3 1,0 3 0,0 0 0,0 2 0,0 0-1,1 1 1,2-2 0,-1 0 0,2-1-1,0 0 1,3-3 0,1 0 0,2-1-1,2 0 1,2-1 0,1 1 0,1 1 0,2 0-1,-1 0 1,1 0-310,0-1 1,2 0 0,-1 35-1,6-12 1,6-4 0,8-4-1,5-7 1,5-5 0,1-6-1,5-3 1,4-6 0,4-6-1,0-6 501,0-3 1,5-8-1,-3-1 1</inkml:trace>
  <inkml:trace contextRef="#ctx0" brushRef="#br0">1007 5424 27897,'-42'7'0,"2"1"0,4 3 0,2 2-357,7 3 1,0 6 0,9-1 0,4 1 0,2 5 0,3 4 0,1 2 0,3 1 0,4 0 0,4 1 0,5 1 0,8 4 0,3 0 0,5 0 200,3-1 0,0-7 0,12 1 0,1-4 0,1-5 0,2-5 1,0-3-1,1-3 0,0-2 0,1-3 0,0-1 0,-5-6 1,-2-4 207,-1-7 0,-5-7 1,1-6-1,-4-2 1,-5-7-1,-3-3 0,-2-7 1,0-4-1,-1-7 1,-4-3-1,-2-1 1,-4-3-1,-2-2-246,-3-5 1,-8-8 0,-6 0-1,-6 4 1,-7 9 0,-5 9 0,-3 8-1,-2 10 1,2 10 0,0 12 0,-1 10-1,-6 7 1,-2 8 304,-2 5 1,-1 7-1,1 7 1,2-1 0,2-3-1,6 0 1,4 0 0,5 2-1,7-2 1,4-1 0,5-2-1,1 2 1,4-1-580,2-1 0,1 3 1,0-4-1,0 1 1,1 1-1,2 2 1,4 2-1,-1-2 1,2 1-1,0-3 0,2 1 1,-1-4-1,1-1 663,1-4 0,0-1 0,0-3 0,1-2 0,2-3 1,4-1-1,-1-4 0,1-3 0,1-3 0,5-4 1,3-1-1,2-4 178,0-6 1,4 2 0,2-5 0,1 2 0,0-2 0,-1 2 0,2 2 0,-2 4 19,1 0 1,4 7-1,-4-1 1</inkml:trace>
  <inkml:trace contextRef="#ctx0" brushRef="#br0">6704 8360 26808,'-22'-56'-583,"2"3"0,0 11 0,-1 14 0,-3 8 1,-5 9-1,-6 8 0,-7 6 0,-7 7 0,-7 4 639,-6 5 0,-2-1 0,-3 6 0,4 0 0,4 0 0,1 0 0,4 1 0,5 3 0,7 0 0,5 1 1,7 0-1,4 0 0,7-1 0,5 1-313,4 0 1,4 1 0,6 2 0,1 4 0,6-1 0,7 1 0,7 1 0,3 2 0,0-1 0,3 0 0,3 1 0,4-3 0,-2 0 131,-2-1 0,-6-5 1,0 5-1,2-1 0,-1-1 1,-2-1-1,-7 0 0,-7 2 1,-2 4-1,-4 4 0,-3 1 1,-6 0-1,-9 0 218,-7 1 1,-7 0-1,-3 3 1,-3 1 0,-2-4-1,-3-4 1,0-6 0,2-4-1,4-1 1,6-3-1,4-5-232,4-7 1,11-11-1,6-3 1,6-8 0,5-5-1,1-1 1,1 0 0,3-1-1,3-1 109,3-3 1,-2 8 0,-5-4 0,-3 4 0,2 2 0,2 1 0,0 0 0,-2 1-1,-1 1 1,-1 4 0,-1 5-161,-3 7 1,2 9 0,-3 5-1,0 5 1,-3 6 0,-1 8-1,0 8 1,0 7 0,0 4 0,0 6-1,0 2 1,0 2 0,0 0 201,0 0 1,0 0 0,-1 0 0,-3 1 0,0 1 0,-1-1 0,0-2 0,-1-1 0,-2 0-1,-4 2 1,1 0 0,2 0 0,2 2-119,1 2 0,4-2 0,-3 4 0,4-1 0,1 0 0,0-1 0,-2 1 0,-1 1 0,-2 2 0,2 0 0,1-3 0,1-5 336,-4-2 1,2 5 0,-5 4 0,1 1 0,5-40-1,0 1 1,-1 0 0,1 0 0,-1 0 0,1-1-1,0 2 1,1 1 0,0 2 0,0 0 0,1 2-1,0 0 1,0 0 0,0 0 0,0-1 0,0-1-1,0 0 1,0-2 0,0 1 0,0-1-231,0 0 0,0 0 0,0 0 0,0-1 1,2 39-1,1-4 0,3-2 0,1 0 0,-1 4 1,-3-1-1,-1 0 0,-2-3 0,0-3 0,0-3 1,0 0-138,0 4 0,0-7 0,0 1 0,0-6 1,0-4-1,2 1 0,2-1 0,6-1 1,4-1-1,6-2 0,4 1 0,3 2 0,3 1 122,4 1 0,-2-7 0,4-3 0,1-3 0,-2-4 0,1-2 0,-3-6 0,1-4 0,1-3 0,0-4 0,2 0 0,0-1-105,3 0 0,-4-2 0,3-6 0,1-2 0,1-1 0,4-1 0,1-1 0,4-3 0,1-2 0,3 1 0,4 0 1,4 0 311,5-3 1,10 12 0,3 3-1</inkml:trace>
  <inkml:trace contextRef="#ctx0" brushRef="#br0">2215 11280 31454,'-43'15'0,"2"1"-542,2 3 1,2 10 0,6 9 0,-1 5 0,4 4-1,8 2 1,4 1 0,3-1 0,3-2 0,5-3-1,5 0 423,5-1 0,8-7 0,8 0 1,1-3-1,4 1 0,3-2 1,4-3-1,7-5 0,6-4 0,6-2 1,0-2-1,1-5 0,1-3 1,2-5-1,2-1 304,-1-2 0,-5-8 0,-4-5 0,-4-6 0,-2-5 0,-2-5 0,-5-4 0,-3-3 1,-6 0-1,-4-1 0,-4-3 0,-2-2 0,-4-1-253,-2 0 0,-4 0 0,-6 0 1,-1 0-1,-6-1 0,-7 1 1,-8 0-1,-7 0 0,-3 1 0,-3 4 1,-4 3-1,-2 1 0,-4 2 117,-1 5 1,4 5 0,-6 7-1,2 2 1,-1 4 0,1 4 0,4 3-1,7 2 1,6 0 0,6 2-1,3 3 1,4 3-1193,2 0 1,4 9 0,2-1 0,0 5 1081,0 5 1,-8 7-1,-6 4 1</inkml:trace>
  <inkml:trace contextRef="#ctx0" brushRef="#br0">2259 11712 24174,'-15'0'-274,"2"2"0,5 1 1,8 3-1,8 1 1,7-1-1,4-3 1,5-1-1,5-2 0,4 0 463,6 0 0,7-7 0,4-1 0,1-1 0,3-1 0,2-1 0,2-2 0,-1 0 0,1 2 0,-1 2 1,1-3 182,-1 0 0,1-9 1,-1-1-1</inkml:trace>
  <inkml:trace contextRef="#ctx0" brushRef="#br0">3553 11165 5689,'-4'-14'0,"-3"1"0,-2 3 756,-7 6 0,0 4 0,-8 4 0,-2 9 0,-1 8 0,-4 8 1,0 3-1,-3 3 0,4 2 0,4 1 0,7-1 0,3 0 1,3-2-1077,3 0 1,6 3 0,8-4-1,8 0 1,5-1 0,7 1 0,5-2-1,3-2 1,3-3 0,2-3-1,3-3 1,1-2 641,3 0 1,-1 1 0,0-6 0</inkml:trace>
  <inkml:trace contextRef="#ctx0" brushRef="#br0">4129 11266 25374,'-15'-2'0,"1"-1"-194,0-2 0,4 2 0,0 10 1,-1 7-1,-2 10 0,-1 6 1,1 4-1,2-1 0,3 1 0,2 1 1,3 0-1,1 1 0,4-4 1,1-2-62,2-1 0,6-2 1,-2-3-1,4-7 1,1-4-1,1-5 1,-1-1-1,1-4 1,-3-3-1,0-5 1,-4-5-1,-2-4 249,-3-5 0,4-4 0,-3-5 0,0-1 0,-1 0 0,0 0 0,3 1 0,2-1 0,2 0 0,0 2 0,-1 1 0,2 4 0,2 1 74,2 4 1,4 2-1,0 4 1,-2 3-1,-1 3 1,0 7-1,2 6 1,1 6-1,-1 5 1,-2 5-1,-3 5 1,-2 3-1,-3 2-359,-2-2 1,4-2 0,-5-1 0,-2 0 0,0-1-1,0 1 1,2-2 0,-2-1 167,-1-2 0,-9 0 0,-1 5 1</inkml:trace>
  <inkml:trace contextRef="#ctx0" brushRef="#br0">4474 11108 25947,'19'-13'0,"2"2"1047,1 1-1155,9 7 1,1-2 0,5 10 0,-1 5-1,1 4 1,3 5 0,2 5 0,1 3-1,-2 4 1,-2 2 0,-4 6 0,-3 2 0,-2 4-224,-3 3 0,-9-2 1,-4 7-1,-9 3 1,-10 3-1,-11 7 1,-11 2-1,9-31 1,-2 0-1,-3 1 1,-1 1 305,-1 2 1,-2 1 0,-4 1 0,-1 2 0,0 5 0,-1 0 0</inkml:trace>
  <inkml:trace contextRef="#ctx0" brushRef="#br0">22415 3093 23282,'6'-43'-909,"3"0"1,9 2 0,1 2 0,0 7 1087,2 7 1,2 10 0,5 10 0,3 4 0,1 1 0,3 1 0,2 4 0,1 5 0,0 3 0,-1 3-1,-2 3 1,-3 5 0,-3 3 0,-3 2 0,-4 1-516,-1 4 1,-4-2 0,-5 8 0,-4 4 0,-2 6 0,-3 3 0,-3 1 0,-5 4 0,-4 4 0,-4 4 0,-1 4 0,-1 3 0,1 6 356,-1 1 1,6-40 0,-1 1 0,1 2 0,-1-1 0,1 0 0,0-1 0,1-1 0,-1 0 0,0 0 0,0 0 0,0 0 0,-1 0 0,1 1 0,1 1 0,-1 0 0,2 1 0,-1-1 0,1 0 0,1 0 0,-1-2 0,-2 35 0,4-5-100,3-2 0,9-3 1,4 2-1,7-6 0,4-7 1,2-6-1,1-3 0,4-3 1,3-4-1,2-6 1,-1-6-1,3-7 0,2-3 99,7-2 0,-7-4 0,4-2 0,-6-2 0,-4-3 1,-3-1-1,-5-2 0,-8 2 66,-10 2 0,-7 0 0,-15 7 1,-3 5-1,-5 6 0,-3 5 1,-2 4-1,0 2 0,-1 6 1,-2 4-1,-2 5 0,2 4-1398,2 4 1270,7 2 0,-2 0 0,4 1 0,0 3 0,0 4 0,4 1 0,2 0 0,4 2 0,3 1 0,2 4 0,3 1 0,1 1 9,2 0 0,2 3 0,-1-38 0,1 0 0,0 2 0,1 0 0,-1 2 0,0 0 0,1 1 0,-1 1 0,1-1 0,-1 0 0,0 1 0,-1 1 0,0-1 0,0 0 0,-2 2 1,0 1-1,0 0 0,-1 1 0,-1 0 0,0 0 0,-1-1 0,0-1 36,-2 1 1,1-1-1,-2 4 1,1 0 0,-1 2-1,1 0 1,0 1-1,1 0 1,1-1 0,0 0-1,0-2 1,0 0 0,0-1-1,1 0 1,0 0-1,0 0 1,1 2 0,1 0-1,0 1 1,0-1-1,1 1 1,0-1 0,0-3-1,0 0-6,0 0 1,0-1-1,1-1 1,0 1 0,1 1-1,1 0 1,0 0 0,2 1-1,-1-1 1,1 0-1,-1-1 1,0-1 0,0 1-1,-1 1 1,-2 0 0,1 2-1,-1 2 1,-1 2-1,0 0 1,0 1 0,1 0-1,0 0 1,0-1 0,1-2-1,1 1 1,-1-1 17,0-1 0,-1 0 0,1 2 1,-1 0-1,1 4 0,0 0 1,0 2-1,2-1 0,-1 1 1,2-1-1,1-1 0,1-1 0,0-2 1,2-1-1,0-1 0,1 0 1,-1 0-1,-1-1 0,1 0 1,-2-1-1,1 0 0,-1 0 0,0 2 1,0 0-1,0 2 0,1 1 1,-1 3-1,0 0-61,0 1 1,0-1-1,-1-4 1,-2-1-1,0 2 1,0-1-1,-1 0 1,0 0 0,0 0-1,-1-1 1,1 3-1,1-1 1,-1 2-1,2 0 1,-1 1-1,0 1 1,-1 1 0,0-1-1,0 0 1,0-1-1,1-1 1,0 0-1,1-2 1,0 1 10,0-1 1,-1 0 0,-1-4 0,-1-1 0,2 4 0,0 0 0,0-2-1,0 0 1,0-1 0,-1-1 0,0 2 0,0 1 0,-1-1 0,-1 2 0,0 0-1,-2 1 1,0-1 0,-3-1 0,0-1 0,-3 0 0,-1 0 0,-1-1-1,-3 1 1,-2 0 0,-1 3 0,0 0 8,-2 1 0,0 0 0,-3 1 1,0 0-1,1-2 0,0-1 0,-2 0 1,-1 1-1,-1 0 0,-1 1 0,0 0 1,-1 2-1,0 0 0,0 1 0,-1-1 1,-1 1-1,1-1 0,-2-1 0,-2 0 1,-1 0-1,-1 0 0,-1 0 1,-3 0-1,-2-2 0,0-1 0,-2-2-23,0-4 0,0-1 0,0-1 0,-1-2 0,1-8 1,0-1-1,-4 0 0,0-1 0,-3 0 0,-1-1 0,-1 0 1,-1-1-1,0-1 0,0-1 0,-1-2 0,1-1 1,-2-2-1,0 0 0,-1-3 0,-1 1 0,-1 0 0,0-1 1,0-1-1,1 0 0,1-1 0,0 0 1,4-1 0,-1-2 0,0-5 0,1-1 0,3-1 0,1 1 0,0-2 1,0-2-1,2-1 0,0-2 0,2-1 0,1-1 0,-39 0 0,1-5 1,37-2-1,0-1 0,-1-1 0,-2-1 32,-1-1 0,-1-1 1,-1-3-1,0-1 0,-4 0 1,1 0-1</inkml:trace>
  <inkml:trace contextRef="#ctx0" brushRef="#br0">25033 5180 8925,'-38'-11'0,"1"-4"0,2-1 0,3 2 316,1 4 0,6 12 0,-4 14 0,-6 11 0,-7 11 0,-3 9 0,1 5 0,4 6 0,3 3-228,5 1 0,8 4 1,6-2-1,7 3 1,6-3-1,5-4 1,5-2-1,6 0 1,5-2-1,5-4 1,2-4-1,2-1 1,2-3-1,2 1 1,0-5-7,0-3 0,6-5 1,3-8-1,5-5 0,5-5 1,5-4-1,3-5 1,2-7-1,1-7 0,1-12 1,4-10-1,-1-9 0,-3-4 170,-4-4 0,-9-5 0,-4 3 0,-10-2 0,-7-4 0,-8-2 0,-7 2 1,-6 0-1,-7-1 0,-8-6 0,-9-2 0,-8-1-360,-6 4 0,-4 9 0,-6 8 1,-1 9-1,1 10 0,-2 8 0,-1 12 108,-2 8 0,-6 12 0,3 8 0</inkml:trace>
  <inkml:trace contextRef="#ctx0" brushRef="#br0">24529 6000 8360,'0'-15'464,"0"1"0,7 0 0,6-1 0,7 1 0,12 0 0,7 1 1,7 2-1,5 3 0,7 0 0,2 1 0,3 1 0,-1 3 0,0 1-859,-1 2 0,-2 0 395,-1 0 0,-1-6 0,1-2 0</inkml:trace>
  <inkml:trace contextRef="#ctx0" brushRef="#br0">26184 5453 8291,'-23'-13'357,"4"4"1,-1-2 0,-1 7 0,-2 6 0,-2 8 0,-2 9-1,-1 8 1,4 6 0,5 4 0,5 3 0,4 3 0,7 4 0,8 1-489,9-2 0,2-1 1,10-2-1,3-1 1,3-2-1,1-4 1,1-1 130,-1-3 0,7-8 0,-3-3 0</inkml:trace>
  <inkml:trace contextRef="#ctx0" brushRef="#br0">26716 5669 8172,'-14'6'143,"-1"2"0,3 7 0,0 1 1,3 3-1,-1 5 0,1 3 0,1 3 1,1 2-1,4 2 0,1-4 0,2-2 1,0-6-1,0-1 57,0-4 0,0-6 0,2-3 0,1-3 0,4-6 0,-1-7 0,2-7 0,0-2 1,3-4-1,4-1 0,2-4-60,2-1 0,2-2 0,-3 2 0,3 1 0,-1 4 0,3 1 0,-3 3 0,3 4 0,-2 5 0,-1 4 0,-2 3 0,-2 4 0,-3 3-88,-4 4 1,-1 10 0,-4 4 0,0 1 0,0 0 0,-3 1 0,-1 1 0,0-1 0,0-2-53,0-2 0,-6 4 0,-2-3 0</inkml:trace>
  <inkml:trace contextRef="#ctx0" brushRef="#br0">27148 6316 8084,'14'-14'0,"2"0"1704,3-1-1325,4-6 1,5 4 0,3-9-1,2-2 1,6-6 0,2-3 0,3-3-1,-1-1 1,0-4 0,0-3-1,0-5 1,-1-3 0,-4-3 0,-4-3-273,-4-5 0,-4 3 0,-6 3 0,-5 8 0,-4 10 0,-3 9 0,-3 9 0,-5 7 0,-5 7 0,-5 8-280,-2 6 1,-3 10-1,-1 8 1,-1 1-1,-4 4 1,0 1-1,0 3 1,4 2-1,1 2 1,3-1-1,2 1 1,3-1 0,1-1 12,4-1 1,2-2 0,1-1 0,0 1-1,0 0 1,0 0 0,0-1 0,1 1-1,4 0 1,5-2 0,2-1 0,4-2-1,2 1 416,1 2 1,0 2-1,-4-2 1,-1-1 0,0-2-1,1 2 1,-2 1 0,-2 1-1,-3 1 1,-2 0-1,-3 0 1,-1 0-286,-2-1 1,-6 0 0,-4-3 0,-4-2 0,-6-3 0,-4-2-1,-3-4 1,-2-4 0,2-5 0,2-4 0,2-1 0,1-1-1,1-4 342,0-5 1,7-4 0,6-5 0,2-5 0,2-3 0,3-2 0,2 0-1,4 0 1,5-1 0,4-2 0,5-3 0,4 0 0,1-1 0,0 4-985,1 2 1,7 0-1,2-2 1,-1 0-1,1 3 1,1 5-1,2 3 1,3 2 0,0 0-1,0 0 1,-3 1-1,-1 2 1,0 0 629,-1-3 0,-2 3 1,-6-5-1,-3 2 1,-4 1-1,-4 4 0,-2 4 1,-1 6-1,-4 7 3598,-4 10-3412,-3 7 1,-9 11 0,-1 1 0,-1 3 0,-1 0 0,-1 2-1,0-2 1,0 0 0,3-3 0,1-3 0,2-4 0,1-2-1,-1-2-213,2-4 1,1-4 0,2-8 0,2-12-1,2-9 1,6-8 0,4-4 0,4-4 3,1-2 1,7-6 0,-2 2 0,3-5 0,2-2 0,-1 0 0,1 5 0,-2 3 0,-1 7 0,-4 4 0,-1 9 0,-3 6 0,-2 7 127,-2 8 1,-4 5-1,-2 10 1,-2 4 0,-3 2-1,-1 2 1,-2 4 0,0-1-1,0 1 1,0-3-1,0 1 1,-2-2 0,-1-1-686,-2-2 0,-1-5 0,3 3 1,-4-1 620,-1-3 0,-1-2 0,-6-2 0</inkml:trace>
  <inkml:trace contextRef="#ctx0" brushRef="#br0">28730 5280 8963,'10'-6'0,"0"-2"0,1-2 0,3 3 483,5 0 1,-3 2-1,3 7 1,-1 1-1,0 5 1,2 3-1,1 7 1,0 3-1,-3 4 1,-2 4 0,-2 3-1,0 5 1,-1 3-1,-3 4-298,-6 1 0,-2 2 0,-2-1 0,0 4 0,-2 1 0,-2 3 0,-8 0 0,-3 1 0,-5-2 0,1 1 0,0 2 0,-2 0 0,-1-2-185,-4-1 0,-7 6 0,-4 7 0</inkml:trace>
  <inkml:trace contextRef="#ctx0" brushRef="#br0">28975 7122 10727,'0'-19'0,"0"0"0,0 1 0,0 2 1777,0 2 1,-2 6-1778,-2 3 0,-11 3 0,-7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5567 4806 30823,'-8'-15'-4916,"2"1"1,6 0-1246,0-1 6402,-6 1 0,3 4 1,-7 2-1,-1 2 0,-4 3 1,-4-1-1,-5 1 0,-3-2 1,-3 2-1,-4 2 0,-4-1 1,-5-1-1,-5-2 0,-4 0 1,0 0-40,-1 1 0,-1-1 1,-7 5-1,-5 0 0,-1 0 1,-3 0-1,1 0 0,-1 1 1,-1 4-1,-2 6 0,-2 5 1,-4 4-1,1-3 1,0 1-134,3 1 1,1-2 0,4 6 0,3-2 0,4-4 0,4 1-1,2-1 1,-1 4 0,2 0 0,3 1 0,5-1 0,4 2-14,0-1 1,-3-3-1,-1 5 1,1 2 0,2-1-1,4 1 1,1-2 0,3 0-1,2-2 1,3-1-1,2-2 1,2 0 0,3-1-1,2-1-120,3 3 1,1-4-1,6 3 1,2-2-1,3 1 1,0 3-1,1 0 1,1 1 0,3-1-1,1 0 1,4-2-1,2 0 1,6 2-1,4-1 72,6 1 0,-3-2 0,7-4 0,3 1 0,4 1 0,4 3 0,2-3 0,3-1 0,1-1 0,4-1 0,1 0 0,4-1 159,1-3 0,-2 2 0,7-4 0,5 0 1,3-1-1,6-2 0,6-1 0,-36-2 0,1 0 1,2-1-1,0-1 0,3 0 0,0 0 1,1 0-1,1 0 0,3 0 0,-1 0 0,2 0 1,0 0 19,1 0 0,0 0 0,-1 0 0,-1-1 0,-1-1 1,-2 0-1,-1 0 0,-1 0 0,-2-1 0,0 1 1,36-3-1,-5-1 0,-3-2 0,1-2 0,1 0 1,-2 2-1,-5 0 0,-3 0-179,-2-3 0,8-1 0,1-1 0,4 2 0,0 1 0,-3-1 0,-3-2 1,-2-1-1,-2-1 0,-4 1 0,-8-1 0,-8 1 0,-7 0-86,-4-1 1,-4-4 0,-3 0-1,-3 1 1,-5 1 0,-3-1 0,-1-3-1,-3 1 1,-2-3 0,-5 1 0,-4-4-1,-1-1 1,-1-3 57,-4-4 1,-3-3-1,-8-7 1,-5-3-1,-6-2 1,-7-3 0,-1-2-1,0 0 1,2 1-1,-3 5 1,-2 3-1,-5 4 1,-7 2 4,-7 6 1,-9 9 0,-12 6 0,35 12 0,-2 1 0,-6 2 0,-2 1-1,-6 1 1,-2 1 0,-7 0 0,-1 3 0,-5 1 0,-1 3 0,21 0-1,0 2 1,-1 1 185,-2 2 1,0 1 0,-2 2 0,-6 0 0,-2 2 0,0 0 0,-4 2-1,1 0 1,0 1 0</inkml:trace>
  <inkml:trace contextRef="#ctx0" brushRef="#br0">22573 4158 8513,'-2'-14'0,"-1"-1"0,-2 1 483,2 0 0,1-1-707,2 1 224,-6 6 0,4 8 0,-4 8 0</inkml:trace>
  <inkml:trace contextRef="#ctx0" brushRef="#br0">21853 4676 8019,'0'-14'354,"0"-1"1,0 1 0,0 0 0,0-1 0,0 1 0,0-1 0,2 3 0,1 0 0,4 3 34,1-2 0,-4 4 0,4 4 0,0 8 0,-1 9 0,1 9 0,-2 5 0,2 6 0,-1 6 0,1 6 0,-2 6 0,0 0 0,-1-1-307,2-1 1,-4 3 0,5-4-1,0 1 1,-2-1 0,0-4 0,-2-5-1,-3-6 1,1-4 0,1-3 0,2-3-907,-2-5 0,-1-11 0,-2-9 0,0-10 0,0-9 0,0-2 0,0-2 824,0 2 0,0-12 0,0 4 0</inkml:trace>
  <inkml:trace contextRef="#ctx0" brushRef="#br0">21925 4547 8019,'-9'-15'374,"-1"1"1,5 0-1,-3-1 1,0 1-1,2-1 1,0 1-1,2 0 1,3-1 29,1 1 1,6 6 0,4 3 0,3 3 0,1 2 0,0 0 0,2 0 0,4 0 0,3 0 0,5 0 0,0 2 0,1 1 0,0 2 0,1-2-205,4-1 0,3-2 1,6 0-1,0 0 1,2 0-1,3 0 1,4 0-1,4 0 0,2 0 1,0 0-1,-1-2 1,1-1-203,-1-2 1,4-1 0,-2 3 0,-5-2 0,-1 2 0,-3 1 0,-1 2 0,-2 0 0,-3 0 0,-2 0 0,-2 0 0,-3 0 0,-1 0 0,1 0-17,3 0 1,-3 0 0,1 0 0,4 0 0,3 0 0,4 2 0,1 1 0,-1 2 0,-1-2 0,0 0 0,2 0 0,-1 2-35,1-2 1,3 0 0,-5 1 0,-4 0 0,0 1 0,-3 0 0,2 1 0,-1 1 0,-2 1 0,0 0 0,3 1 0,3 1 0,2-2-6,-1-2 1,2 4-1,1-5 1,1 0-1,3-1 1,2 1-1,2-2 1,-1 0-1,2 1 1,4 0-1,4 0 1,2-1-1,-1 0 41,-1 2 1,1 0-1,5-4 1,2 2 0,2 2-1,0-2 1,-1-1 0,3-2-1,1 2 1,-40-1-1,1 1 1,0 0 0,0 1-1,-1-2 1,1 1 0,1-1-1,-1-1-4,2 1 0,-1-2 1,2 1-1,0 0 1,1 0-1,0 0 0,0 0 1,1 0-1,-1 0 1,-1 0-1,0 0 0,0 0 1,-1 0-1,0 0 1,1 0-1,0 0 0,0 0 1,0 0-1,0 0 1,0 0-1,-2 0 0,-1 0 1,41 0-1,-4 0-2,0 0 1,4 0 0,-5 0 0,-2 2 0,-2 1 0,-1 2 0,2-2 0,1-1 0,0-2-1,-3 0 1,-3 0 0,0 0 0,2 0 23,6 0 1,-10 5 0,0-1 0,-6 1 0,-3 0 0,-1 0 0,-2 0-1,-6-1 1,-6 1 0,-1 0 0,0 0 0,1 0 0,-2-2-219,-2-2 210,-4 6 0,-2-6 1,1 4-1,-2-3 0,-2-2 1,-1 0-1,0 0 1,0 0-1,-2 0 0,-2 0 1,-1 0-1,0 0 0,0 1-34,0 4 1,-5-3 0,4 3-1,-2-4 1,-2-1 0,0 0-1,0 0 1,-1 0 0,-2 0-1,-4-1 723,-2-4 0,-4 5 0,-6 0-684,0 8 1,0 0 0,0 1 0,0 3 0,0 0 0,0 3 0,2 1 0,1 1 0,2 4 0,-2 0 0,-1 1 0,-2 1-1,1 2-22,4 2 1,-3-3 0,3 0 0,-4 2 0,-1 1 0,0 2 0,0 0 0,0-1 0,0 1 0,2 0 0,1-2 0,2-1-92,-2-2 0,-1 0 0,-1 3 1,2-2-1,2-2 0,-2-1 1,-1-1-1,-2 0 0,0-4 0,0-1 1,0-1-1,0 1 29,0 3 1,0-3 0,-2 1 0,-1-4 0,-3-3 0,-2-1 0,-3-1 238,-2-3 0,3-3 0,1-2 0,-3 0 0,0 0 0,-3-2 1,1-1-1,0-2 0,-2 2 0,-2 0 0,-3 0 0,-1-2-254,-4 2 1,-3 1-1,-3 0 1,-4-1-1,-4-2 1,-7 2 0,-2 2-1,-7 1 1,-5 0-1,-6 0 1,-3 0 0,-2 0-1,0 0 105,0 0 1,-5 0 0,0 0 0,1 1 0,-1 2 0,0 2 0,0-2 0,1-1 0,-1-2 0,0 0 0,1 0 0,-1 0 19,2 0 0,-2 0 0,3 0 0,4 0 0,0 0 1,-1 0-1,0 0 0,-1 0 0,1 0 0,3 0 1,2-2-1,0-1 0,-1-3 0,-3-1-17,0 1 1,-4 0-1,10 3 1,-1-4 0,-6 1-1,-1-2 1,-1 1-1,2 1 1,0 3 0,-3 0-1,-4-1 1,-1 0 0,1 0-17,3 3 0,0-1 0,-2-1 0,36 1 0,-1-1 0,-1 1 1,0 1-1,-1-1 0,0 1 0,1-1 0,1 1 0,0-2 0,-1 1 1,1 0-1,-1 1 0,0-1 0,-1 0 0,-1 1 0,0-1 1,-1 0-1,1-1 0,0 2 0,0-1 16,1 1 1,0 1 0,1-3 0,-1 1 0,-2-1-1,0 1 1,-1 0 0,0 1 0,0 0 0,0 0 0,0 0-1,1 1 1,1-2 0,-1 0 0,0 0 0,1 0 0,-1 0-1,-1 0 1,0 1 0,0 1 0,-1 0 0,0 0 0,1 0-1,1 0 1,1-1 0,1 0 17,0-1 0,1-1 1,0 3-1,0-1 1,1-2-1,-1-1 1,2 1-1,-1 0 0,-38-5 1,2-2-1,3 1 1,1-1-1,4 1 1,3 1-1,3 0 0,3 1 1,2 1 33,3 3 0,-2-4 1,-1 2-1,5 2 0,1 2 1,4 1-1,-1 0 1,4 0-1,3 0 0,3 0 1,3 0-1,2 0 1,1 0-59,-1 0 1,6 0 0,-1 0 0,6 0-1,3-2 1,2-1 0,0-2 0,0 2-1,1 1 1,2 2-77,2 0 1,-1-4-1,1-1 1,-1 0-1,1 0 74,0 0 0,-1 1 0,1 4 0</inkml:trace>
  <inkml:trace contextRef="#ctx0" brushRef="#br0">21019 6000 8324,'-14'-2'0,"-1"-3"0,2 2 1836,4-6-1533,2 6 0,9-4 0,4 7 1,9 0-1,7 0 0,5 0 0,4 0 1,1 0-1,3 0 0,2 0 0,1 0 1,-1-1-1,-2-3 0,-1 0 0,-1 0-470,-1 3 0,-6-1 1,-4-1-1,-1-2 1,-4 2-1,-2 0 1,-6-2-1,-5-3 1,-8-2-1,-4 1-344,0-2 1,-4 3 0,2-2 0,-3-1 0,-1-2 0,-2-1 0,-2-1-1,-1 1 1,1-1 0,4 1 0,3 1 0,1 2 1239,-1 1 0,6 2 1,5-1-1,8 6 1,5 4-1,3 6 1,3 1-1,4 3 1,1 2-474,0 1 0,-5 0 1,3 1-1,-1-1 1,-3 2-1,-2 2 0,-2 1 1,-1-1-1,-4-2 1,-4 0-1,-3 1 1,-4 4-1,-3 0-698,-4-1 0,-9 0 0,-3-4 1,-1 1-1,-4 4 0,1 0 0,-1 0 442,2-4 0,0 6 0,-5-1 0</inkml:trace>
  <inkml:trace contextRef="#ctx0" brushRef="#br0">22587 4518 8302,'-1'-8'3995,"-4"3"-3814,3 4 0,-4 7 0,6 3 1,0 4-1,0 2 0,0-1 1,0 2-1,0 2 0,0 2 1,0 1-1,0 2 0,0-1 0,0 4-51,0 1 0,0 6 1,0 2-1,0 1 1,0 0-1,-2 1 1,-1 3-1,-2 0 1,2-2-1,1-4 1,2-4-1,-1-1 1,-2 0-314,-2 0 1,0-5 0,5-2-1,0-1 1,0-4-1114,0-1 1,0-9 1295,0-7 0,6-7 0,2-7 0</inkml:trace>
  <inkml:trace contextRef="#ctx0" brushRef="#br0">23393 4504 10027,'0'-15'-1495,"0"7"0,0 0 1470,0 3-304,0 4 321,0-6 0,6 7 0,2 0 0</inkml:trace>
  <inkml:trace contextRef="#ctx0" brushRef="#br0">23436 3338 10751,'-10'-5'93,"1"0"0,4 1 0,-5 2 0,-1-1 0,-2-2 0,-1 2 1102,0 1 0,4 2 1,4 0-1,4 0 0,8 0-1048,6 0 0,4 0 0,1 0 0,4 0 0,0 0 0,1 0 1,1 2-1,1 1 0,-1 2 0,0-2 0,-2-1 0,-2-2 1,0 0-1,0 0-324,-1 0 0,-2 0 0,-2 0 0,1 0 1,-1 0-1,0 0 0,1 0 0,-1 0 0,0 0-313,1 0 0,-7 1 0,-3 4 639,-4 5 0,-6-2 0,1 1 0,-1 2 0,0 2 0,0 2 0,2-1 0,0 0 1,0 1-1,-2-1 0,2 2-87,1 3 0,-3-1 0,1 4 0,0 1 0,1-3 0,0 3 0,-2-1 0,2 4 0,1 1 0,2 2 0,0 1 0,0 2-82,0 2 1,0 1 0,0-2 0,0 4 0,0 0 0,0-2 0,0-1 0,0 1 0,0 0 0,0 0 0,0-1 0,0-1 0,0 1 70,0-2 0,0 0 1,0 0-1,0 1 0,0-1 1,0-1-1,0-1 1,0 2-1,0 2 0,0-2 1,0 0-1,0 0 0,0 3-92,0 2 0,0-5 0,0 3 0,0-2 0,0 1 0,0-1 0,0 1 0,0 1 0,0 0 0,-1 1 0,-2-3 1,-2 1-1,2 1-9,1 2 1,2-5 0,0 1-1,-2-1 1,-1 0 0,-2 3 0,2 0-1,0 1 1,0-4 0,-2-2 0,2 0-1,1 2 1,2 2 5,0-2 1,0-2 0,0-1 0,0 1 0,0 2 0,0 0 0,0-3 0,0-3 0,0-1 0,0 2 0,0 2 0,0 0 270,0 0-262,0 0 0,0-1 0,0 3 0,0 1 0,0 1 0,0 1 1,0-1-1,0 1 0,0 0 0,0-1 0,2 1 0,1-1 43,2 2 0,1-4 0,-3 2 0,2-4 0,0-3 0,0-2 0,0 0 0,-2 0 0,-2-2 0,-1 0 0,2-1 0,1 2 0,2-3 28,-2 1 0,-1-2 1,-2-4-1,0-1 0,0 1 1,0-1-1,0 0 0,0 1 728,0-1 1,-2-6-789,-3-3 1,2-4-1,-5-2 1,0-2 0,0-2-1,-3 2 1,-2 1 1349,-1 2-1286,-1 0 0,1 0 0,0 0 0,-1 0 0,-1 0 0,-1 0 1,-4 0-1,-2 0 0,-2 0 0,-2 0 0,-2 0 0,-1 0-3030,-4 0 2990,-3 0 0,-6 6 0,0 2 0</inkml:trace>
  <inkml:trace contextRef="#ctx0" brushRef="#br0">23522 7108 8235,'0'-15'171,"0"1"1,0 0 0,0-1 0,2 2 0,1 2 215,2 2 1,1 7 0,-3 2 0,2 8 0,-2 6 0,-1 7 0,-2 6 0,-2 7 0,-1 4 0,-3 7 0,-1 6 0,-1 7 0,2 6-307,0 8 1,-1 1-1,6-32 1,-1 0-1,0 0 1,-1 1-1,2 1 1,-1 0-1,1 1 1,1-1-1,-1-1 1,2-1-1,-1 31 1,0-8-1,0-10 1,0-4-1,0-9 1,0-7-406,0-9 1,0-9-1,1-8 1,2-3 0,2-7-1,-2-6 1,-1-4-1,-2-4 1,0-2-1136,0-1 1,0-12 0,0 1 1458,0-5 0,-6-10 0,-2-6 0</inkml:trace>
  <inkml:trace contextRef="#ctx0" brushRef="#br0">23580 7108 8371,'-5'-15'0,"0"1"0,0 1 327,-1 4 0,3 2 1,-7 7-1,-1 0 1,-2 0-1,-1 2 1,-2 4-1,-3 9 1,-4 7-1,-1 5 1,0 2-1,-1 1 1,-1 2-355,2 2 0,-1 4 0,4-3 0,0-1 0,0-2 0,4-5 0,2 0 0,6-1 0,2-2 27,1-5 0,4-3 0,-4-2 0</inkml:trace>
  <inkml:trace contextRef="#ctx0" brushRef="#br0">23565 7036 8321,'8'-7'0,"-1"-1"404,-1 0 0,-3-3 0,7 6 0,1 4 1,2 6-1,0 7 0,-2 8 0,-1 0 0,1 3 1,2-1-1,-1 5-377,-2 5 0,3-1 0,-4 2 0,4-1 0,1 0 0,-1 2 0,-2-2 1,-3-2-1,0-1 0,-1 0 0,-1-1 0,-3 0-27,-1-4 0,-2 3 0,0-5 0</inkml:trace>
  <inkml:trace contextRef="#ctx0" brushRef="#br0">23306 7496 8235,'-14'-6'387,"0"-4"1,6-3 0,3-1 0,5 1 0,3 2 0,5 3-1,3 2 1,7 3 0,1 1 0,5 2 0,0 0 0,5 0 53,1 0 1,-3 0-1,9 0 1,-1 0-1,1 0 1,3 0 0,-1 2-1,1 1 1,-1 3-1,-1 2 1,-1 3-442,1 2 0,-5 8 0,3 1 0</inkml:trace>
  <inkml:trace contextRef="#ctx0" brushRef="#br0">21436 4144 13343,'-9'-5'0,"1"-1"0,0-2-7,0-4 1,4 4-1,0-1 1,2-2 0,2-2-1,0-2 1,0 1-1,0 0 237,0-1 1,0-1 0,2-1-1,2-4 1,6 0 0,3-1-1,1-1 1,1-2 0,-1-2 0,2-2-1,2 2 1,1 1 0,0 4-1,0 1 1,0 3 0,-1 2 93,-2 2 1,-2 1 0,1 2 0,-1 3 0,0 3 0,-1 7-294,-3 6 0,1 0 0,-5 1 0,2 1 0,2 0 0,0-1 0,-1 1 1,2-1-1,2 1 0,1 0 0,-1-1 0,-2-1 0,-1 0 136,1 0 0,2-5 0,1 4 1,1-2-1,-1-1 0,1 0 1,-1-3-1,0-1 0,1 0 1,-1-1-1,1-4 219,-1-5-428,7-3 1,-5-1 0,3 0-1,-3-1 1,-2 1 0,1-2-1,-1-2 1,0-3 0,-1 1 0,-3-1-1,-5 3 1,-2 2-4,2 2 0,-4 0 0,4-1 1,-5 1-1,-3-1 0,-4 3 0,1 4 75,0 8 1,-4 1 0,5 9-1,2 1 1,1 2 0,2 1-1,0 1 1,0-1 0,2 0-1,1 1 1,4-1 81,1 0 1,1 1-1,4-1 1,-2 1-1,-1 1 1,3 1 0,2 2-1,5-1 1,-3-4-1,1-2 1,-1-3-1,4 2 1,2 1-73,2-3 1,2-3-1,2-4 1,1 1 0,2 2-1,4-2 1,0-1 0,3-4-1,-1-1 1,0-3 0,4-1-1,3-1 1,3 0 219,-2-3-242,-1-2 1,-7 4-1,1-1 1,-1 1 0,-1-1-1,-4 2 1,-2 0-1,-4 2 1,-2-1 0,-2 4-1,-2 1 1,-4 2-93,-1 0 0,0 2 0,0 3 0,0 3 0,-3 1 0,0 1 0,-1 3 0,3 3 0,-1 3 0,1-1 0,-1-3 0,-1 1-254,-4 4 1,4-4 0,-5 3 0,2-2 0,-2 1 0,-2 1 0,-3-1 0,-1-1 328,-2 3 0,-6 2 0,-2 7 0</inkml:trace>
  <inkml:trace contextRef="#ctx0" brushRef="#br0">24040 4101 24179,'-14'-7'-413,"-1"-2"1,6 2-1,1 1 1,1-1 0,4-2-1,2-4 1,1-1-1,0-1 1,1 1 0,4-2-1,5-2 1,2-2-1,3-3 1,-1-2 642,1-3 1,-1 4-1,2 0 1,2-1-1,1-1 1,0 1 0,0 1-1,2 0 1,0 0-1,1 1 1,0 1 0,4 0-1,1-2 1,2 1-1,0 3-33,-1-1 0,-4 5 1,0-3-1,0 4 1,-1 4-1,-4 3 1,-5 3-1,-2 7 0,-4 7 1,0 7-1,-2 4-279,0-3 1,6 6 0,-3-1 0,4 2-1,1-2 1,1 1 0,-1-3 0,2 1 0,2-3-1,1-2 1,0-2 0,0 1 0,2-1 177,1 0 0,1-6 0,2-3 0,-1-3 0,2-2 0,3 0 0,1 0 0,0-2 1,-2-3-1,-1-4 0,0-2 0,2-2 0,-1 0 0,0-3-148,-4 0 0,1-2 1,-6 1-1,-1-4 1,-2-1-1,-2-2 1,1 0-1,-2 0 0,-2 0 1,-3 0-1,0 1 1,-2 1 45,0 0 0,1 4 0,-4-1 0,2 3 1,0 1-1,-1 1 0,1 0 0,-2-1 0,-1 1-180,-2 0 1,0 7 0,0 7 0,0 8 0,0 5 0,0 1 0,0 2 0,0 2 0,0 1 0,2-1 256,2-2 0,-2 3 0,4 0 0,1-1 0,1-1 0,1 1 0,1 1 0,1-1 0,2-2 0,1-2 0,2 0 0,2 1 0,1-3-17,-1-2 1,4 3 0,2-5 0,3 0 0,2-3 0,0-4-1,0-1 1,1 0 0,2 0 0,3 0 0,2-1 0,3-3-1,0-2-122,-2-2 1,4 3-1,-6-3 1,3 0-1,-2 2 1,-1-2 0,0 1-1,-1 1 1,-3 3-1,-2 1 1,-1 1-1,1-3 1,2 0 143,2 0 1,4 3-1,-3 1 1,0 0-1,2-2 1,2-1-1,4-2 1,3 2-1,2 2 1,0 1-1,2 0 1,2 0 0,4 0-101,0 0 1,5-5 0,-8 0 0,3 0 0,1 0 0,1 1-1,-2-1 1,-2 0 0,-1 0 0,0 0 0,1 1 0,2-1-1,3 2 107,0 1 1,2-3 0,1 0 0,5 2 0,4 0 0,1 0 0,0-2 0,-1 0 0,1 0 0,2 1 0,-1 0 0,-1 1 154,-6-2 1,-1 4 0,-2-6 0,-2 3 0,-4-1 0,-3 2-1,-1 1 1,0 2 0,0 0 0,-2 0 0,-2 0 0,-2 0 0,-2 0-1,-2 0-12,0 0 0,0 5 0,-1 1 0,-4 1 0,-4 1 0,-4-2 0,-1 2 0,-1 0 0,1 3 0,0 2 0,0 1 0,0 1 923,-1-1-1171,1 7 0,0-4 0,0 6 0,-1-2 0,0-2 0,-3 0 0,-1 2 0,2 1 0,-1 2 0,1 0 0,-4 0 1,-1 0-1,-2 2-276,2 2 0,-3-4 1,4 7-1,-1-6 1,-5 1-1,-3 3 1,-5 1-1,-2 0 1,-3-2-1,-4-1 1,-9 0-1,-11 3 22,-9 4 0,-13 3 1,-9 6-1</inkml:trace>
  <inkml:trace contextRef="#ctx0" brushRef="#br0">23508 7007 8217,'0'-14'426,"0"-1"1,0 1 0,0 0 0,0 2 0,0 8-215,0 8 0,0 8 0,0 3 1,0 3-1,0 3 0,-2 3 1,-1 5-1,-3 3 0,-1 1 1,1 1-1,1 1 0,0 3 0,1 5 1,0 4-1,1-1-89,-2-1 1,4 3-1,-4 1 1,3 1 0,2 1-1,0-3 1,0-2 0,0-6-1,0-1 1,0-4 0,0-1-1,0-6-669,0-2 0,0-8 0,-1 1 1,-2-7-1,-2-7 0,2-10 1,1-7-1462,2-7 0,0-4 2007,0-6 0,-6-12 0,-2-4 0</inkml:trace>
  <inkml:trace contextRef="#ctx0" brushRef="#br0">23652 6950 8135,'0'-15'412,"0"1"0,-5-1 0,0 1 1,0 1-1,-1 5 0,-2 8 0,-2 8 1,-1 7-1,-3 4 0,-5 5-165,-4 3 1,-1 3-1,-6 4 1,-2 3 0,-2 1-1,1-1 1,-1-2 0,1-3-1,1-2 1,1-1 0,3-2-1,0-3 1,4-5-1527,5-3 1,3-1-1,2-2 1444,-1-4 0,6-2 1,2-7-1,6 0 1,7 0-1,5 0 254,4 0 0,1 0 1,1 0-1,4 0 0,3 0 1,5 0-1,3 0 1,1 0-1,1 0 0,1 0 1,2 0-1,1 0-470,-1 0 1,-2 0 0,-6 0 0,0 0 0,1 1 0,1 2 0,-3 4 0,-4-1 0,-3 1-1,-2-3 1,-1 1 0,-2 0-158,-2-2 0,-4-1 0,-2-4 0,-2-3 0,-3-4 0,-1-4 0,-4-1 479,-2-1 0,2 4 0,-4-2 1,1-3-1,-2 0 0,-1-1 1,-3-3-1,0-2 0,0-4 1,1-1-1,-2-3 0,-4-2 872,-4-3-1390,1 4 0,3-5 0,-1 4 0,-3 0 0,3 3 0,-1 5 0,1 5 0,-3 4 0,1 6 247,-1 2 0,-3 15 0,-6 8 0</inkml:trace>
  <inkml:trace contextRef="#ctx0" brushRef="#br0">18789 7985 7971,'-24'0'-373,"0"0"0,5 0 0,-4 0 0,3 0 697,2 0 0,2 2 0,5 1 0,6 2 0,12-2 0,9-3 0,8-3 0,3-2 0,3 2 0,2 1 2107,2 2-2337,6 0 1,1 0 0,9 0 0,1 0 0,3 0 0,4 0 0,4 0 0,7 0 0,8 0 0,-36 0 0,2 0 0,3 0 0,-1 0 0,2 0 0,-1 0 0,1 0 0,-1 0 4,-1 0 0,-1 0 0,1 0 0,0 0 0,-1 0 1,0 0-1,-1 0 0,0 0 0,37 0 0,-5 0 1,-3 0-1,0 2 0,-2 1 0,-3 4 0,-3-1 1,-1 0-1,1-1-162,1 2 0,-1-6 0,0 6 0,-8-3 0,-3 1 1,-2-2-1,2 1 0,-2-1 0,-2 2 0,-1-2 1,-1-2-1,-4-1 0,-2 0 58,4 0 1,-6 0-1,2 0 1,-2 0-1,-4 0 1,0 0-1,-3 0 1,-3 0-1,-4 0 1,-2 0-1,-3 0 1,-2 0-148,-2 0 1,-2 0-1,1 0 1,-1 0-1,0 0-3597,1 0 3749,-14 0 0,-2 7 0,-14 1 0</inkml:trace>
  <inkml:trace contextRef="#ctx0" brushRef="#br0">24429 4604 30452,'0'-14'-2458,"0"-1"0,0 6 1,0-1-1,0-1-365,0-2 1,0 4 2658,0-1 1,0 9 0,0 1-1,0 7 1,-2 5 0,-1-1 0,-2-2-1,2 3 1,1 2 148,2 5 1,0-3 0,0 5 0,0-2 0,0 2 0,0 1 0,0 2 0,0 2 0,0 1 0,0 3 0,0 1 0,0 1 0,-1 0 16,-4 1 0,3 6 0,-3-6 0,4-1 0,1-1 1,0-3-1,0 1 0,0 0 0,0-2 0,0-3 1,0-5-1,0-1 0,0-1 51,0 3 0,0-1 1,0-5-1,0 1 388,0-1 1,0-8-1527,0-6 1,-7 0 0,0-6-1</inkml:trace>
  <inkml:trace contextRef="#ctx0" brushRef="#br0">23048 4518 8472,'0'-14'1054,"0"-1"-136,0 7-746,0 2 0,0 7 1,0 4-1,0 6 1,0 7-1,0 6 1,0 5-1,0 4 0,0 7 1,-2 5-1,-1 5 1,-2 1-1,2 3 1,0 2-1,-1 2 1,0-1-1,0 1 19,3-1 0,1-1 0,0-3 1,0-7-1,0-6 0,0-8 1,0-5-1,0-4 0,1-2 1,3-4-2783,0-1 2591,1-8 0,-5 5 0,0-5 0</inkml:trace>
  <inkml:trace contextRef="#ctx0" brushRef="#br0">23350 5410 8305,'0'-34'-797,"0"1"984,0-7 1,0 9 0,0-2 0,0 4-1,0 4 1,1 2 0,2 2 0,2 4 247,-2 1 0,-1 9 0,-2 9 0,0 11 0,0 9 0,0 5 1,0 4-1,0 2 0,0 6 0,0 2 0,0 4 0,2 3-249,2 5 0,-2-2 0,3 2 0,-4 1 0,-1 5 0,-1 5 0,-2 5 0,-4 0 0,1 1 0,-2 0 1,0 4-1,-2-1 0,1-1-262,-1-6 1,5-5 0,-3-5 0,2-2 0,3-5 0,1-4 0,2-8 0,0-5 0,0-5 0,0-1 0,0-4 0,0-1 0,0-4-268,0-1 1,0-9-1,0-7 1,0-8 0,0-7-1,0-4 1,0-5-1,0-4-1152,0-6 0,5-3 0,0-8 1495,-2-3 0,5-3 0,0-6 0</inkml:trace>
  <inkml:trace contextRef="#ctx0" brushRef="#br0">23407 5655 8270,'0'-31'255,"0"-2"1,0 9-1,0 0 1,-1 8-1,-3 4 1,-2 4-1,-2 2 1,-3 4-1,-2 6 1,-3 7 0,-2 6-1,-2 7 1,-3 4-116,-2 0 1,-2 3 0,-2 1 0,2 3 0,-1 0 0,1 2 0,-2-2 0,2 0 0,3-3-1,2-1 1,1-4 0,2-3 0,5-5-4504,2-3 4363,9-2 0,-3-6 0,6-1 0</inkml:trace>
  <inkml:trace contextRef="#ctx0" brushRef="#br0">23321 5396 8270,'14'0'438,"1"0"1,-1 0 0,0 1 0,1 6 0,-1 5 0,1 8 0,-1 2 0,2 5 0,2 3 0,1 4 0,-2 0-1,-1-1 1,-1 2-324,-1 2 1,5 0-1,0 1 1,-1-4-1,-2-2 1,-3 0-1,-2 1-115,-1-1 0,-1-1 0,6-3 0</inkml:trace>
  <inkml:trace contextRef="#ctx0" brushRef="#br0">23105 6144 8400,'-22'0'442,"3"0"1,3 0 0,3-2 0,3-3 0,5-4 0,5-4 0,5-1 0,6-1 0,7 2 0,6 2 0,5 2 0,4-3-97,6 0 1,-3-1 0,3 2 0,-1 1 0,0 0 0,1 1 0,-1 1 0,1 2 0,-3 1 0,-1 0 0,-4 0 0,-4 2 0,-5 1-1131,-1 2 0,-2 2 784,-4 3 0,-1 3 0,1 6 0</inkml:trace>
  <inkml:trace contextRef="#ctx0" brushRef="#br0">25105 4691 29741,'0'-15'-1820,"0"1"0,0 4 0,0 1 1,0 1 1772,0 4 1,5 1 0,-1 13 0,1 1 0,0 3-1,0 6 1,-2 4 0,-1 3 0,-2 2 0,0 1-1,0 3 1,-2 4 0,-1 2 0,-4-1 0,1 2-157,0 1 1,-1 3 0,4-1 0,-2 0-1,2 0 1,1-1 0,2-4 0,0-4 0,0-6-1,0-4 1,0-4 0,0-4-722,0-2 0,2-6 0,3-5 0,4-4 1248,4-4 0,2-6 1,-1 3-1</inkml:trace>
  <inkml:trace contextRef="#ctx0" brushRef="#br0">26098 4791 31380,'0'-22'-3277,"0"6"0,0 10 0,-2 10 3095,-3 8 0,4 3 0,-4 3 0,3 3 1,2 1-1,0 4 0,-1 1 0,-3 0 0,0-1 1,0-2-1,3 1 0,-1 2 0,-1 2 0,-2 0-105,2 0 0,-3 0 0,1-1 1,0 1-1,0 0 0,0 0 1,1-2-1,-1-3 0,0-5 0,2-3 1,1-2-1,2 1-3489,0-1 3571,0-6 0,0-1 0,0-7 0</inkml:trace>
  <inkml:trace contextRef="#ctx0" brushRef="#br0">26990 4763 30781,'4'-10'-9193,"1"0"9083,6 7 1,-8-8 0,5 5-1,-1 1 1,-4 3 0,-1 9 0,-4 5-1,-1 6 1,-4 3 0,1-1 0,0 3-1,1-1-46,-1 4 1,4-1 0,-3 1 0,4-4 0,1 1 0,0-1 0,0 2 0,0-2 0,0-1 0,0-2 0,0 2 0,0 0 0,0 0-2007,0-4 1,0-1 1934,0-1 1,0-1 0,0 1 0</inkml:trace>
  <inkml:trace contextRef="#ctx0" brushRef="#br0">27752 4935 20410,'10'-13'-4693,"-1"4"4708,-6 2 0,5 7 0,-4 2 0,0 3 1,0 4-1,-3 4 0,-1 2 0,0-1 0,0 0 1,0 1-1,0 1-294,0 3 0,7-3 0,1 5 0</inkml:trace>
  <inkml:trace contextRef="#ctx0" brushRef="#br0">28586 4935 22295,'13'-14'-108,"-3"-1"1,3 3-1,-5 4 1,0 8-1,-4 8 1,-2 4-1,-4 3-631,-2-1 1,-4 7 0,-7 1 0</inkml:trace>
  <inkml:trace contextRef="#ctx0" brushRef="#br0">24026 4619 8470,'9'-5'28,"1"0"0,-5-6 0,3 1 170,-2-3 1,2 9 0,-9 7 0,-9 11 0,-8 7-1,-4 6 1,-4 4 0,-1 4 0,-1 0 0,-1 0-1,0-1 1,2-1 0,1 1 0,4-2 0,1-3-488,3-5 1,7-4 0,5-7 0,4-5 0,9-8 0,4-8 0,3-6 0,1-5 0,-1-4 188,0 1 1,2-5-1,2 3 1,1-2 0,-1 0-1,-1 4 1,-1 1 0,0 4-1,-3 1 1,0 3 0,-2 2 329,-1 1 0,-4 9 0,-8 1 1,-2 8-1,-8 6 0,-4 4 1,-4 2-1,-1 3 0,-1 1 1,1 0-1,0-2 0,3-1 0,4-4-602,4-1 0,-1 4 0,6-1 0,2-2 0,2-1 372,1-1 0,6-1 0,2 0 0</inkml:trace>
  <inkml:trace contextRef="#ctx0" brushRef="#br0">24141 4906 8470,'-8'-6'-32,"0"4"0,3-2 0,-4 2 0,-4 4 0,-2 1 0,3 3 0,0 2 0,3 2 0,-1-1 1,2 1-1,3 1 32,4 2 0,1 1 0,0 1 0</inkml:trace>
  <inkml:trace contextRef="#ctx0" brushRef="#br0">24141 4993 8055,'-2'13'0,"-1"-2"235,-2-2 0,-6-4 0,2 5 0,-6 1 0,-4 3 0,-3 4 0,-4 3 0,-1-1 0,-4 1 0,3-2 0,1 1 0,6-1 0,3-2-455,5-1 1,9-1-1,0-1 1,8-1 219,5-4 0,10-2 0,4-7 0</inkml:trace>
  <inkml:trace contextRef="#ctx0" brushRef="#br0">24155 5223 10278,'-1'-13'0,"-4"4"0,-6 4 0,-5 3 493,-3 2 1,-1 2 0,6 1 0,0 2 0,1 0-494,3 1 0,-3-4 0,5 4 0</inkml:trace>
  <inkml:trace contextRef="#ctx0" brushRef="#br0">24170 5194 8630,'-15'0'0,"1"0"0,0 0 0,-1 0 285,1 0 0,-1 0 0,1 0 0,0 0 0,-1 0 0,1 0 0,1-1-586,3-4 1,4 2 0,8-7 0,1-1-1,3-2 1,2-3 0,2-2 0,-1-2-1,-1-3 1,0-2 0,0-3 0,2-2 451,-2-3 0,-2 1 0,-6-5 0,0 0 1,0 3-1,0 2 0,0 7 0,-1 3 0,-4 6 1,-5 4-1,-2 8 0,-4 4 0,-4 4 0,-4 8-27,-3 5 0,-1 6 0,-1 5 0,0-1 0,0-1 0,2-2 0,3 0 0,5 0 0,3-2 0,3-1-426,3-3 0,10-9 0,12-4 1,5-5-1,7-6 0,3-7 1,2-6-1,0-2 0,-2-1 0,-1 1 1,-4-2-1,0 1 0,-1-4 582,0-1 0,-2 3 0,-4 2 1,-3 1-1,-2 4 0,-7 5 1,-8 11-1,-7 12 0,-6 8-26,0 7 1,-2 1 0,-1 2-1,0-2 1,0-2 0,4-1 0,2 0-1,4-1 1,3-4 0,2-3 0,4-3-348,5-4 1,5-4 0,8-8-1,2-3 1,3-4 0,1-4-1,4-4 1,-1 2 0,1 3-1,-4 5 1,1 0 0,-1 2 0,2-1 136,-2 4 0,-1 2 0,-8 2 0,-2 4 0,-3 5 1,-2 2-1,-4 4 0,-5 2 0,-8 3 0,-7 1 1,-7 2-1,-6 0 0,-2-2 164,1-1 0,1-3 0,2-7 1,1-1-1,0-1 0,5-1 0,3-5 1,4-6-1,4-8 0,2-5 0,5-5 1,4-1-1,1-5-112,0-5 1,4 0-1,3-5 1,1 0-1,3 2 1,2 0-1,1 3 1,2 2-1,2 2 1,2 4-1,1 5 1,2 5-1,-3 4-262,1 5 0,5 7 0,-4 6 0,1 8 0,-4 5 0,-3 6 0,-2 3 0,-1 4 0,-4-1 0,-4 1 0,-3 0 0,-4-2 0,-3 0 221,-4 1 1,-9-7-1,-2 1 1,-3-5-1,-2-4 1,-3-2-1,1-3 1,2-4-1,2-4 1,2-3 0,2-4-1,0-4 1,0-9 166,1-7 0,9-5 1,4-2-1,3-1 1,2-4-1,0-4 0,2-2 1,3 0-1,4 3 1,4 2-1,2 1 0,-1 2 1,2 3-418,3 7 1,-1 6-1,4 6 1,-1 6-1,-2 4 1,0 4 0,0 8-1,-1 4 1,-4 6-1,-4 4 1,-4 4 0,-1 0-1,-2 2 142,-4 2 0,-2-4 0,-10 4 0,-3-4 0,-2-3 0,-1-3 0,-2-4 0,0-5 0,1 0 0,2-2 0,2-4 0,2-4 1472,-1-3-1264,7-2 1,0-12-1,5-4 1,-2-4 0,2-6-1,2-1 1,1-2 0,0 0-1,0-1 1,1-2 0,2-2-1,2 2 1,0 4-363,1 4 1,-3-2-1,5 7 1,0 3-1,0 5 1,4 6-1,0 5 1,1 5-1,-2 4 1,-3 6 0,-1 4-91,-4 5 0,-1 3 1,-2 2-1,0 0 0,0-2 1,-2-2-1,-1-2 1,-4-1-1,1-1 0,-2 0 1,2-4-1,-2-1 1,1-1 147,1-1 0,-4-4 0,4-2 0,-2-2 0,-3-3-2177,-2-1 2326,-1-2 0,-1-7 0,1-1 0</inkml:trace>
  <inkml:trace contextRef="#ctx0" brushRef="#br0">24170 5856 6216,'-8'-6'0,"1"4"0,1-11 0,-2 5 0</inkml:trace>
  <inkml:trace contextRef="#ctx0" brushRef="#br0">24155 5611 8308,'0'-14'0,"2"0"-226,3-1 471,-4 7 0,6-5 0,-6 4 1,2-4-1,2-1 0,0 1 0,0 2 1,1 1-1,2 2 0,2 5 1829,-2 8-1973,-2 6 1,-1 10-1,1 4 1,1 7 0,-1 8-1,-3 5 1,-1 5-1,-2 2 1,0 6 0,0 4-1,0 4 1,0 2-145,0 3 1,-6 1 0,-2 0 0,-2-4 0,2-4 0,2-8 0,2-6 0,3-9 0,1-4 0,0-5 0,0-3 0,0-7-282,0-4 0,0-12 0,0-7 0,0-10 0,0-9 0,0 0 0,0-4 0,1-2-421,4-4 1,-3-10 0,3-2 0,-4-6-1,-1-5 745,0-6 0,0-5 0,0-8 0</inkml:trace>
  <inkml:trace contextRef="#ctx0" brushRef="#br0">24198 5798 8308,'0'-20'213,"0"4"1,0-4-1,-1 5 1,-4 2-1,-5 5 1,-2 8-1,-1 8 37,3 5 0,-2 6 0,2 1 0,-3 3 0,-3 1 0,-1 0 0,-4 0 0,-2 1 0,-2 3 0,-1 0-250,2 1 0,-9 6 0,2 2 0</inkml:trace>
  <inkml:trace contextRef="#ctx0" brushRef="#br0">24098 5770 8323,'6'-20'0,"4"3"263,3 4 1,1 0 0,2 9 0,3 0-1,3 3 1,2 2 0,2 4 0,3 6 0,1 5-1,-1 5 1,-3 0 0,-1 1 0,1 1-114,-2 2 1,1-4 0,-6 0-1,-1-2 1,-4 2 0,-2 0-1,-3 1 1,1-1-151,-2-1 0,-2 6 0,-6-4 0</inkml:trace>
  <inkml:trace contextRef="#ctx0" brushRef="#br0">24198 7194 8170,'0'14'415,"0"-4"0,2 0 1628,3 1 1,-2-5 1351,7-1-651,-7-3-2474,3 4 218,-6-4-1212,0 4 1,2-6-72,3 0 225,-4 0 304,12 0 349,-11 0 111,4 0-947,-6 0-468,0 0 1143,6 0 1,-2 0 283,5 0 0,-6 2 1180,2 2-2100,-3-2 1,-1 4-441,4-6 1,-2 0-1,7 0-1169,1 0 1,-3-4 2322,2-1 0,-1-13 0,6 2 0</inkml:trace>
  <inkml:trace contextRef="#ctx0" brushRef="#br0">23278 5755 8179,'-27'-5'178,"3"1"0,-2-1 0,5 3 0,0-1 0,-1-2 0,1 2 1,0 2-1,4 1 0,3-2-191,4-3 1,5-1 0,12-5 0,7 1 0,10-1 0,6-4 0,5-2 0,1-2 0,-1 3 0,-5 3-1,-3 3 1,-4 1 0,-3 1 0,-2 3 0,-2 3 204,-2 2 1,-6 2 0,-4 3-1,-8 6 1,-7 6 0,-6 7-1,-9 4 1,-6 2 0,-5 2 0,1 0-1,2-3 1,4-4 0,1-1-155,0-1 1,7-3-1,6-7 1,11-5-1,15-8 1,10-9-1,9-7 1,3-4-1,2 1 1,-4 0 52,-4 0 1,-1 4 0,-7 6 0,-4-1 0,-3 2 0,-4 5 0,-7 6 0,-12 8-1,-7 5 1,-6 4 0,-1-1-9,2 2 1,-1-5 0,5 3 0,1-3 0,2-2 0,2 1 0,9-3 0,7-2 0,11-5 0,4-4 0,4-1-152,3 0 0,-1-6 0,4-2 0,-4-2 1,-1 2-1,-3 2 0,-3 1 0,0 0 1,-1 1-1,1 0 0,-1 3 0,-1 2 247,-4 4 1,-2-2 0,-7 7 0,-2 1 0,-3 2 0,-6 1 0,-6 1 0,-7-1 0,-2 0 0,1 1-1,2-2 1,2-2-691,4-2 1,6-4 0,4 3 0,6-1 0,9-4 0,6-2 0,5-1 0,-1 0 0,-2 0 0,-2 0 658,0 0 1,1 0-1,-2 2 1,-4 3-1,-4 6 1,-5 5-1,-6 3 1,-7 0 0,-6 2-1,-4 2 1,-2 1-1,-2 0 1,-2-1-101,0 0 1,5 2 0,2-5 0,2-3 0,9-2 0,11-6-1,11-6 1,9-4 0,2-6 0,2-1-521,-2-3 1,-1 3-1,-6 0 1,-1 0 0,0 2-1,1-1 1,-4 6 0,-6 4 853,-10 7 1,-8 4 0,-6 4 0,-3 2 0,-2 1 0,0 2 0,0-3 0,1 1 0,4-2 0,3 0 0,3 1 0,4-3-797,4-1 0,10-8 0,6-3 0,6-3 0,7-4 0,2-1 0,0-4 0,-2 1 0,0-2 0,0 2 0,-2-1 1,-1 4-1,-4 1 414,-1 2 67,-1 0 0,-6 0 1,-1 2-1,-1 3 1,-4 4-1,-3 4 1,-5 2-1,-6-1 1,-5 2-1,-3 2 1,1 1-1,2-2-7,2-1 1,1-1-1,2-2 1,3-2-1,3-3 1,7-2 0,6-3-1,4-1 1,3-2-1,-1-2 1,2-1-109,3-2 1,-8 1 0,2 5 0,-6 6-1,-9 5 1,-6 6 0,-6 1 0,-6 0 0,-3 2-1,-5 1 1055,0 4 1,-1-4-1,2 1 1,3-1-1,4-1-1007,4 0 0,2 4 0,0-2 0</inkml:trace>
  <inkml:trace contextRef="#ctx0" brushRef="#br0">23551 7223 8416,'13'-19'0,"-2"0"539,-1 1 0,-7 2 1,0 3-1,-6 5 0,-8 10 1,-9 11-1,-7 9-512,-5 5 1,-8 3 0,4 4 0,-3 3 0,1 3 0,-1 0 0,3 0-1,4-5 1,6-3 0,9-5 0,5-3 0,9-6 0,8-7 0,9-10-218,9-9 0,6-3 0,4-13 0,4-1 0,1-4 0,-1-3 1,0-2-1,0 1 0,1 1 0,-1 1 0,-5 6 0,-5 2 1,-5 6 530,-1 1 0,3 9 1,-6 9-1,-6 12 1,-5 14-1,-7 10 0,-5 7 1,-6 3-1,-5 0 1,-5 0-1,-1 0 1,-2-2-356,1-1 0,-2-10 1,5-5-1,3-6 1,4-5-1,8-9 1,12-12-1,9-12 1,8-7-1,1-4-169,-1-2 0,3-2 0,-3 0 0,2 0 0,0 2 1,-4 3-1,-1 5 0,-4 3 0,-1 3 0,-1 3 0,-3 7 1,-2 8 566,-5 9 0,-4 7 1,-2 10-1,-4 2 0,-6 6 1,-7 1-1,-6 0 0,-5-4 1,-2-1-1,-5-3 1,1-1-1,0-4-491,3-3 0,3-10 0,5-9 0,5-3 0,5-5 0,4-7 1,7-11-1,6-8 0,7-7 0,4-4 0,4-7 0,2-1 1,1-3-112,0 0 0,3-2 1,-3-6-1,0 0 1,-1 1-1,-2 9 1,-2 7-1,-2 10 0,1 8 1,-3 13-1,-2 14 1,-5 15 614,-4 7 0,-4 12 0,-5 5 1,-8 4-1,-4 1 0,-6-1 0,-3 0 1,-3 2-1,-3-1 0,0-4 0,-2-5 1,2-4-1,0-6 0,3-4-566,1-4 1,4-11 0,5-6-1,7-7 1,9-11 0,4-7 0,4-5-1,3-4 1,6-2 0,7-6 168,6-2 0,3-15 0,2-3 0</inkml:trace>
  <inkml:trace contextRef="#ctx0" brushRef="#br0">23997 6129 8286,'-22'0'416,"2"0"1,5 0 0,2-1 0,5-2-1,8-4 75,8-1 0,9 3 0,4-4 0,1-2 0,4-1 0,3 1 0,3 3 0,1 0 0,1 2 0,-1-2 0,1 1 0,-2 1 0,-2 3 0,-1 1-564,0 2 0,0-5 0,0 1 0,-2 0 1,-3 3-1,-5 1 0,-3 0 0,-2 0 1,-1 1-1,-5 3 0,-8 0-457,-8 0 0,-13-3 0,-6-1 0,-8 2 0,-5 1 0,-6 2 1,-2 0-1,-4-1 0,3 1 0,-1 0 0,4 0 0,1 0 1,4-2 810,2-2 0,9 4 1,8 0-1,4-2 0,10-1 1,11-4-1,10-1 0,6-2 1,4 2 49,-1 1 1,5 2 0,-3 0-1,3 0 1,2 0 0,1 0-1,2 0 1,4 0 0,-1 0-1,0 0 1,-3 0 0,-2 0-1,-3 0-1320,-3 0 564,-3 0 1,-14 0 0,-9 0 0,-11 0 0,-11 0 0,-8 2 0,-6 1 0,-4 4 0,-1-1 0,0 0 0,0-1 552,0 2 1,1-6-1,5 6 1,7-3-1,6 1 1,3-2 0,8-1-1,10-4 476,13-2 0,14 0 0,3-4 0,6 2 0,4 1 0,3 0 0,3-1 0,5 0 0,3-1 0,2 4 0,0 0 0,1 0 0,2-2 0,0 2-821,-3 1 1,-10 2 0,-9 0 0,-6 0 0,-4 0-1,-6-2 1,-8-1 216,-10-2 0,-7 7 0,-7 6 0</inkml:trace>
  <inkml:trace contextRef="#ctx0" brushRef="#br0">23565 6388 8190,'-14'12'0,"0"0"0,-1 4 0,-1 0-636,-3 0 0,-3 3 636,-7 1 0,-13 5 0,-2-2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20659 1410 8142,'-4'-30'0,"-1"-2"721,2-2 1,1 1 0,2 4 0,2-2-134,2-2 1,0 4 0,4-1-1,-2 6 1,-3 3 0,-1 3 0,-1 4-1,2 6 1,2 10 0,-2 10 0,-3 11-1,-3 5 1,-2 6 0,1 4 0,-1 6-513,0 4 0,0-2 0,4 5 0,-2 0 0,-2-1 0,2-1 0,1-2 0,2-3 0,2-2 0,1-4 0,2-4 1,-1-4-1,1-2 0,1-4-1469,2-5 0,2-10 1,4-4-1,-1-5 0,-3-5 1,-4-6 1392,1-6 0,-6-12 0,6-8 0</inkml:trace>
  <inkml:trace contextRef="#ctx0" brushRef="#br0">20760 1050 8272,'-22'-6'0,"2"-2"518,4 0 1,7-5-1,-1 5 1,1-1-1,2-1 1,7 0-1,10 2 1,7 2-1,9 1 1,4 0 0,6 2-69,0 2 0,8-4 0,3 0 0,0 2 0,-1 1 1,2 2-1,6-1 0,6-3 0,4 0 0,1 0 1,4 3-1,3 1 0,5 0-466,4 0 0,-38 0 1,0 0-1,3-1 0,-1 0 1,3 0-1,0-1 0,2 0 1,1-1-1,2 1 1,1 1-1,2 0 0,0 0 1,2 1-1,-1 0 0,-1 1 1,0-2-1,-1 1 0,0-1 1,-1-1-1,0 1 1,1-2-1,0 1 0,-1 0 1,1 1 27,-2 0 0,1 0 1,-2 0-1,0 0 1,-7 0-1,1-1 0,1 0 1,0-1-1,2 2 1,-1-1-1,1 1 0,0 1 1,1 0-1,-1 0 1,0 0-1,0 0 0,0 0 1,1 0-1,-1 0 1,1 0-1,0 0 0,1 0 1,-2 0-1,1 0 1,-2 0-1,1 0-25,-1 0 1,0 0 0,-2 0-1,-1 0 1,3 0 0,0 0 0,1 0-1,0 0 1,-1 0 0,-1 0 0,0-1-1,-1 0 1,-2 0 0,-1-1 0,-1-1-1,0 1 1,1 0 0,-1 1 0,1 0-1,0 0 1,1 1 0,-1 0-1,-1 0 1,0 0 0,40 0-115,-5 0 0,1 0 0,0 0 1,-1 2-1,-2 1 0,-6 2 0,-4 0 1,-4-1-1,0 1 0,-2-2 0,0 1 1,-4-1-1,-3 2 1,-1-2 1,-3-2 0,4-1-1,-3 0 1,-3 0 0,-1 0 0,-2 0-1,1 0 1,-1 0 0,-2 2-1,-2 1 1,-6 2 0,-2-2-3,-3-1 0,-5-2 0,-4 0 419,-3 0 1,-13 6 0,-5 4 0,-2 3 0,-4 1 0,1 2 0,-1 2-1,0 2 1,-3 3 0,-2 2 0,-1 3 0,0 2-141,-1 3 1,1-1-1,-1 5 1,1 0 0,0 0-1,-1 3 1,2 1 0,2 1-1,2-2 1,-1-2 0,0 2-1,2 0 1,2-2-266,3-4 1,1-4 0,2-1 0,0 0 0,0 0 0,0-2 0,0-3 0,0-5 0,0-1 0,-1-1 0,-2 2 0,-4-1 8,-1-2 1,-1-6 0,-6-2 0,1-2-1,-1-3 1,-1-1 0,-1-2 0,-4 0-1,-1 0 1,-4-2 0,-1-1 0,-2-2-1,0 0 243,1-1 0,-8 3 0,-2-5 1,-4 1-1,-2 3 0,-3-1 0,-4-2 1,-5 1-1,-8 0 0,-4 1 0,-6 0 1,-1-1-103,-2-2 0,36 5 0,-1 1 0,-38-6 0,2 0 0,4 1 0,7 0 0,3-1 0,2-2 0,-1 0 0,1 1 0,1-2 0,2-1 0,0 1-64,-3 2 0,-10-1 1,31 4-1,0-1 1,-1 1-1,0 1 1,-1 1-1,-1 0 0,1 1 1,0 0-1,0 0 1,0 1-1,1-1 1,1 1-1,-36-3 1,10 2-1,7 1 0,6 2 1,0 0-125,-5 0 0,6 0 0,-5 0 0,2-1 1,2-2-1,-2-2 0,-1 2 0,-7 1 0,-5 2 1,-3 0-1,-2 0 0,-1 0 0,0 0 97,5 0 1,6 0 0,11 0 0,5 0 0,2 2 0,-1 1 0,-2 2 0,-1-2-1,-1 0 1,2 0 0,-4 2 0,0-2 0,-3-1 71,2-2 0,-1 5 1,0-1-1,0 0 1,2-3-1,1-1 0,1 0 1,1 0-1,2 0 1,0 0-1,3 0 0,4 0 1,4 0 147,2 0 0,1-5 0,4-1 0,-4 0 0,-2-1 0,-3 2 0,1 1 1,-2-1-1,-3 2 0,-4 1 0,-2 2 0,-1 0 0,1 0-136,2 0 1,3 0 0,4 0 0,4 0 0,9 0 0,5 0-1,4 0 1,2 0 0,3-2 0,2-1-190,2-2 1,4-4-1,-3 2 1,0 1-1,0-2 1,-3 0-1,-2-2 1,-1 1-1,-1 1 1,2 0-1,2 2 1,2-1-1,-1 2-4223,2-1 4383,-5 4 0,5-10 0,-6 4 0</inkml:trace>
  <inkml:trace contextRef="#ctx0" brushRef="#br0">21666 1165 8353,'-1'-19'0,"-2"0"0,-2 0 253,2-2 112,1 5 1,2-6 0,0 4-1,0-1 1,0 1 0,0 2 0,0 2-1,0 0 193,0-1 0,5 9 1,0 6-1,-2 9 0,-2 9 1,-1 8-1,0 4 1,0 5-1,0 2 0,-1 4 1,-2 4-1,-2 5 1,2-1-467,1 1 1,2-2 0,0-7 0,0-1 0,0-1 0,0 1 0,0 0 0,0-2 0,0-6 0,0-5 0,0-4 0,0-3-3102,0-2 1,0-5 3008,0-8 0,6-7 0,2-12 0</inkml:trace>
  <inkml:trace contextRef="#ctx0" brushRef="#br0">22371 1022 9136,'0'-23'577,"0"4"1,0 13 0,0 9 0,0 11-1,0 7 1,2 6 0,1 4 0,2 4-1,-2 0 1,-1 2 0,-2-1 0,0 6-1,0 1-241,0 0 1,5 4 0,-1-9 0,0 4-1,-3 1 1,-1-2 0,0-2 0,0-6-1,0-4 1,0-3 0,0-4 0,0-1-5902,0-4 5565,-6-1 0,4-1 0,-4-1 0</inkml:trace>
  <inkml:trace contextRef="#ctx0" brushRef="#br0">22012 1583 8791,'0'-15'0,"0"1"0,0 0 795,0-1 0,1 9 1,2 6-1,2 11 1,-2 11-1,-1 12 1,-2 7-524,0 7 0,0 8 0,0 8 0,-2 2 0,-1 3 0,-3 1 1,-1 2-1,-1-2 0,0-1 0,-1-3 0,-1-3 0,2-3 0,2-6 1,1-8-1,0-6-1273,1-6 1,-1-4-1,5-3 1,0-3 0,0-8-1,0-9 1,0-14 1000,0-9 0,-7-6 0,-1-7 0</inkml:trace>
  <inkml:trace contextRef="#ctx0" brushRef="#br0">22040 1698 8216,'-14'-15'481,"0"6"1,-1 1 0,1 1 0,-2 4 0,-2 3 0,-2 5 0,-3 5 0,-2 4 0,-1 4 0,0 2 0,2 3 0,-1 4 112,-2 5 0,-2-2 0,2 5 1,3-1-1,5 1 0,3 2-594,1 3 0,1 2 0,-1 1 0</inkml:trace>
  <inkml:trace contextRef="#ctx0" brushRef="#br0">21897 1727 8349,'6'-8'587,"2"-4"1,6 8 0,2 0 0,2 3 0,3 2 0,3 4 0,4 6 0,6 5 0,1 5 0,2 3 0,-2 5 0,2 4 251,0 4-839,-5 2 0,3 4 0,-6 0 0</inkml:trace>
  <inkml:trace contextRef="#ctx0" brushRef="#br0">21523 2806 8262,'-7'-15'492,"-2"1"0,-3 3 0,3 8 0,6 12 0,4 14 1,6 8-1,1 8 0,1 4 0,1 3 0,-2 4 1,0-1-164,0 1 0,-5-2 0,2-5 0,-4 0 0,-1-1 0,0-5 0,0-9 0,-1-8-556,-4-9 0,3-18 0,-2-12 0,4-6 0,6-4 0,7 0 0,6-1 0,2-1 0,1 1 0,0 3 0,4 1 0,0 5 0,-1 5 304,-1 5 0,-6 8 1,2-2-1,0 7 1,-1 6-1,-3 8 1,-5 5-1,-6 4 1,-4 4-1,-1 3 0,0 2 1,-3-4-1,-5-3 221,-6-3 1,-5-5-1,-1 2 1,-4-3 0,-3-7-1,-1-3 1,0-5-1,1-1 1,2-2 0,-3 0-1,4-2 1,2-3 0,5-6-2407,1-7 1,3 2 2107,3-3 0,-3-3 0,5 0 0</inkml:trace>
  <inkml:trace contextRef="#ctx0" brushRef="#br0">22199 3050 8481,'0'-28'0,"1"0"553,4 4 1,-3-1 0,2 6-1,-4 1 1,-4 4 0,-6 4 0,-3 5-1,-3 7 1,-1 6 0,-4 8 0,-1 5-1,-4 6-350,-1 5 0,4 3 0,3 5 0,0-3 0,3-1 0,3 0 0,4-3 0,4-4 1,2-5-1,3-2 0,1-1 0,1-2 0,4-6-583,5-7 0,3-4 0,2-2 0,3-2 0,3-1 0,0-3 1,-1-2-1,0-3 0,-1-2 0,2-1 0,-1-1 0,1 1 1,-3-1 22,-2 1 0,0 1 1,1 2-1,2 1 0,-3-1 1,-3 0-1,-3 0 0,1 3 575,2 1 0,-5 9 0,-3 8 1,-4 2-1,-1 3 0,0 1 0,0 1 1,0 3-1,0-3 0,2-1 0,1-1-218,2-1 0,0 7 0,-5 1 0</inkml:trace>
  <inkml:trace contextRef="#ctx0" brushRef="#br0">22515 2892 8744,'5'-6'619,"1"6"0,1 9 1,1 9-1,0 7 1,1 6-1,-1 4 1,-1 0-1,-2 2 1,-1-2-1,0 0 1,-3-3-385,-1-1 0,0-3 0,0 0 0,-1-4 0,-4-7 0,-5-7 1,-1-10-1,1-10 0,6-6 0,2-5-193,2-1 1,0-2 0,2-6 0,2-2 0,6-2 0,3 2-1,1 2 1,1 1 0,-1 0 0,0 0 0,1 2 0,1 3-1,1 5-1837,2 3 0,1 8 0,-6 3 0,0 4 1795,1 1 0,6 0 0,1 0 0</inkml:trace>
  <inkml:trace contextRef="#ctx0" brushRef="#br0">22904 2921 12862,'0'14'0,"0"1"335,0-1 1,0 7 0,1 3 0,2 5 0,2 2 0,-2 5 0,-1 0 0,-2 3 0,0-2 0,0-4 0,0-4 0,0-4 0,-2-2-427,-2-2 1,0-4 0,-5-7-1,-1-7 1,2-6 0,3-7 0,4-4-1,1-5 1,0-5 0,0-3-1,1-2 1,4 0 201,5 0 0,3-4 1,1-1-1,2 2 1,2 2-1,1 1 1,-2 2-1,-1 3 1,0 5-1,2 3 1,1 3-1,0 3 1,0 5-635,1 4 0,-1 1 0,-5 1 0,1 4 523,-1 5 0,7 9 0,1 3 0</inkml:trace>
  <inkml:trace contextRef="#ctx0" brushRef="#br0">23306 3036 8440,'-6'10'402,"-3"-1"0,1 2 0,0 7 0,0 3 0,1 1 0,1 2 0,3 0 1,1 0-1,2 2 0,0 1 0,0 0 0,0-2-402,0-1 0,0-6 0,0 3 0</inkml:trace>
  <inkml:trace contextRef="#ctx0" brushRef="#br0">23378 2791 10505,'-4'-19'0,"-1"0"1092,2 1 0,3 4 0,4 4 1,6 6-1,3 4 0,0 6-1092,-4 8 0,4 7 0,-5 8 0</inkml:trace>
  <inkml:trace contextRef="#ctx0" brushRef="#br0">23479 3194 8634,'10'-5'505,"-1"1"1,1-6 0,4 4 0,2-2 0,3-4 0,5 0-1,5-3 1,3 1 0,2-2 0,-2-2 0,-2-3 0,-1 1 0,0-3-527,-1 1 1,-7 0-1,-6-4 1,-9 4-1,-6 1 1,-5 5-1,-6 5 1,-5 6-1,-5 5 1,-1 6 0,-2 7-1,1 6 1,4 4-173,3 2 0,2 2 0,0 2 0,-1 0 1,2 0-1,4-2 0,2-2 0,3-1 1,-1 0-1,2 0 0,1-1 0,2-2 1,2-4-399,2-1 0,4-1 0,7-3 0,1-1 0,1-3 1,4-1 590,2-4 0,0-8 0,6-3 0</inkml:trace>
  <inkml:trace contextRef="#ctx0" brushRef="#br0">23968 3093 11256,'15'-27'0,"-1"2"0,0 2 0,1 3 0,-2 2 0,-2 4 0,-3 6 0,0 8 0,-2 8 0,1 6 455,-4 5 1,-2 4 0,-1 5 0,0 1 0,-1 0 0,-2 0 0,-4-1 0,1 0 0,-2-3 0,1-2 0,-1-3 0,2-2-1038,0-2 595,1-2 0,3-6 1,-1-6-1,-2-9 1,2-8-1,3-6 0,5-5 1,4-1-1,4-3 1,2-2 6,-1-2 1,0 0-1,2 6 1,4-3-1,2 1 1,2 0 0,-2 4-1,1 5 1,-3 7-1,1 4 1,-3 4 0,-2 3-21,-2 1 0,1 15 0,-1 3 0</inkml:trace>
  <inkml:trace contextRef="#ctx0" brushRef="#br0">24429 3137 8285,'-10'0'658,"2"1"0,2 4 1,2 5-1,3 2 1,1 4-1,0 2 0,0 3 1,0 0-1,0 1 1,0-1-2544,0-1 0,0 0 1885,0-6 0,6 0 0,2 1 0</inkml:trace>
  <inkml:trace contextRef="#ctx0" brushRef="#br0">24573 2820 8091,'0'-14'6544,"4"7"-6544,1 7 0,6 13 0,-3 9 0</inkml:trace>
  <inkml:trace contextRef="#ctx0" brushRef="#br0">24947 3122 8531,'-7'-35'0,"-1"-2"0,-1 2 750,-1 6 1,5 9 0,-4 10-1,-4 5 1,-3 4 0,-3 2-1,1 6 1,2 7 0,2 10-676,-1 8 1,3 3-1,2 5 1,5-2 0,4 1-1,1-1 1,0-1 0,0-2-1,0-3 1,0-3 0,0-5-1,1-5 1,4-5-353,5-4 1,2-5 0,3-12 0,1-5-1,0-8 1,1-2 0,-2-4 0,-1-1 0,-3-3-1,2-4 1,0-4 0,1-4 77,1-1 0,-3-3 0,0-5 0,-3-10 0,2-5 0,2-2 0,0 4 0,-2 5 0,-3 9 0,-1 10 0,-4 14 577,-2 14 1,-1 15 0,0 22 0,-1 9 0,-4 8 0,-3 6-1,-2 1 1,1 2 0,-2 0 0,-1 2 0,1 0 0,3-2 0,0-1-698,0-4 1,3-1-1,-3-2 1,2-1-1,1-4 1,0-5 318,1-2 0,-8-9 0,4-1 0</inkml:trace>
  <inkml:trace contextRef="#ctx0" brushRef="#br0">24055 3396 8987,'-21'-15'0,"5"1"0,6-1 450,4 1 0,3 6 0,7 3 0,8 4 0,5 1 0,6 0 0,1 1 0,0 2 0,1 2-450,2-2 0,8 5 0,2 0 0</inkml:trace>
  <inkml:trace contextRef="#ctx0" brushRef="#br0">21652 892 6978,'-8'-2'2494,"3"-2"1,4 0-1883,1-5-502,0-1 1,0-4 0,1-2 0,2-2 0,4-2 0,2-1-1,6-2 1,4 1 0,3-4 0,4-1 0,1-2 0,3 1 0,2 1-1,2 1 1,-2 5-65,-2 5 0,-1-1 0,-2 9 0,-3 0 0,-5 1 0,-3 2 0,-1 1 0,-2 2 0,-2 4 0,-3 4 0,0 2 0,-2 3 31,1 2 1,4 1-1,-2 1 1,4-1-1,2 1 1,-1-3-1,0 0 1,1-3-1,-1 2 1,0 2-1,1 0 37,-1-4 1,-1-1 0,-2-4 0,-1 0 0,1 0-1,2-3 1,1-1 0,1-1 0,-1-4 0,0-3 0,1-2-1,-2 1 1,-2-3-186,-2 0 1,4-7 0,3-1 0,-3 1 0,0 0 0,-1-2 0,1 0 0,-2-1 0,-3 1 0,0 0 0,-1 4 0,-1 1 163,-3 1 0,-1 1 1,-2 3-1,2 5 1,1 7 7,2 6 1,1-3 0,-1 6 0,3 1 0,1 0 0,1 0 0,0-1-1,-1 0 1,-1-1 0,0-1 0,0 0 0,3 0 65,2 3 1,1-3 0,1 2 0,-1 0-1,1-1 1,1 1 0,1-1 0,4 1-1,0-2 1,1-2 0,1-1 0,2 0 0,2 0-148,2-2 0,0-1 0,0-2 0,1 0 0,2 0 0,2 0 0,-3 0 0,0 0 0,-2 0 1,1 0-1,2 0 0,3 0 0,0 0-52,0 0 1,1 0 0,-3 1 0,4 2 0,0 2-1,-2-2 1,-2-1 0,3-2 0,0 0 0,3 0-1,-1 0 1,-1 0 0,0 0 115,-1 0 1,3 0 0,4 0 0,-1 0-1,-3 0 1,0 0 0,1 0 0,1 0-1,3-2 1,-1-1 0,0-2 0,0 2-1,0 2-77,0 1 0,10 0 0,1-2 0,1-1 0,1-2 0,0 2 0,1 1 0,1 2 0,-1 0 0,1 0 0,-2 0 0,-2 0 50,-1 0 0,3 0 1,3 0-1,-5-1 1,-1-3-1,-3 0 1,1-1-1,-2 0 1,1 0-1,-2 0 1,0 1-1,0-1 0,0 0 1,0 0-94,0 0-2,6 1 0,-9 4 1,4 0-1,1 0 1,1 0-1,0 0 1,-3 0-1,-3 0 1,-2 0-1,0 0 1,-1 0-1,-2 1 1,-3 2 64,-2 2 1,5 0 0,-2-5 0,2 2 0,-2 1 0,-4 2 0,-4-2 0,-1 0 0,1 0-1,2 2 1,2 0 0,-2 0-69,-2-1 0,-1 3 0,1-4 1,1 2-1,-1 0 0,-3-1 1,1 1-1,-1 0 0,2 0 1,-2 1-1,-2 1 0,-2 0 1,-3 1-18,-2 4 0,-2 0 0,-2 3 0,-1-1 0,-2 1 1,-3-1-1,-1 0 0,-2 2 0,-1 2 0,1 3 1,-2 0-1,-1 1 0,-2-1-235,0-1 0,-2 4 1,-2-4-1,-8-1 0,-5 0 1,-7 2-1,-5 0 293,-5-1 0,-9 6 0,-8-4 0</inkml:trace>
  <inkml:trace contextRef="#ctx0" brushRef="#br0">27479 777 8443,'-7'-13'0,"-1"2"0,-1 1 1384,-1-1-1062,7 5 0,-3-2 1,9 5-1,5-2 0,8 2 1,6 1-1,8 2 0,7 0-84,5 0 0,-2 5 0,1 0 0,4-1 0,0 1 0,1 2 0,1-1 0,2 2 0,1-2 0,-2 2 0,-5-1 0,-3 1 0,0-2 0,0 2-1402,-2 0 0,2-3 0,-8 3 1164,-5-2 0,2 6 0,-7-4 0</inkml:trace>
  <inkml:trace contextRef="#ctx0" brushRef="#br0">28212 647 8248,'0'-14'155,"2"1"0,3 4 0,4 4 0,4 3 1,3 2-1,3 2 0,5 3 0,3 6 1,2 5-1,0 3 0,-2 0 24,-3 2 1,0-3 0,-8 4 0,-5 0 0,-3-1-1,-4 2 1,-4-3 0,-5 1 0,-6-2 0,-7 0 0,-6 1-1,-3-3 1,-2 1-1268,0 1 0,5-3 0,2 5 1088,1 0 0,2-5 0,5 4 0</inkml:trace>
  <inkml:trace contextRef="#ctx0" brushRef="#br0">28946 460 8723,'15'0'353,"-1"0"0,-6 8 0,-3 7 0,-4 9 0,-1 8 0,0 8 0,-1 6 0,-4 8 0,-5 6 0,-2 2 0,-3-1 0,1-2 0,-1-2 0,1-2-278,0-7 0,4-4 1,0-13-1,1-6 1,-1-2-1,1-7 1,-1-7-1,2-9 1,3-8-153,4-4 1,7-3 0,4-1 0,2-1 0,4-3 0,2 3 0,1 1 0,0 2 0,1-1-1,0 2 1,1 4 0,0 4-2189,-4 3 2262,-1 2 1,4 7-1,-1 4 1,-2 7-1,-1 5 1,-3 5-1,-2 2 1,-3 2 0,-1 3-1,-6 0 1,-4-1-1,-6-5 366,-4-4 1,-8-7 0,-1 1 0,-2-5 0,0-4 0,-2-5 0,1-4 0,-1-1 0,2 0 0,0-1 0,2-4 0,2-5 0,4-2-550,2-3 0,4 1 0,2-1 0,2 1 0,3 0 0,1-1 186,2 1 0,7 0 0,1-1 0</inkml:trace>
  <inkml:trace contextRef="#ctx0" brushRef="#br0">29478 1108 9440,'15'-7'0,"-1"-2"0,1-4 0,-3-1 308,-2-1 1,-4 1 0,-9 1 0,-5 4 0,-8 4 0,-3 3-1,-3 4 1,-1 3 0,-1 4 0,0 6 0,0 2-223,-1 2 1,4 7 0,2-4 0,3 2 0,1 0 0,1 2 0,1-1 0,4 1 0,4-4 0,2-1 0,-1-3-1,0-2-136,0-2 0,4-6 0,5-3 0,5-5 1,3-5-1,1-4 0,0-4 0,1-2 1,-1-1-1,1-1 0,-1-2 0,0 1 1,2 0 89,4-1 1,-6 8 0,2-3-1,-5 2 1,0 3 0,2 1 0,0 3-1,-2 7 1,-3 6 0,-2 4 0,-2 4-161,-3 4 0,-1-3 0,0 6 1,2-3-1,1 0 0,2-1 1,-2 0 119,-1-1 0,4 4 0,2 0 0</inkml:trace>
  <inkml:trace contextRef="#ctx0" brushRef="#br0">30011 1237 9066,'0'-28'0,"0"0"0,0 3 0,-2 2 422,-3 3 1,-3 1 0,-6 4 0,-2 2-1,-3 4 1,-4 4 0,-1 3 0,2 4-1,0 3 1,1 6 0,-1 7 0,2 4-1,3 2 1,6 0-489,3 1 1,1-2 0,4 1-1,-2 0 1,2-2 0,1-3-1,4-3 1,1-1 0,4-2-1,1-4 1,3-4-21,2-4 0,3-2 0,1-4 0,2-4 0,1-4 0,-1-3 0,1-3 0,1-5 0,2-4 0,-3-2 0,3-2 0,-1-5 1,2-4 200,-1-9 0,4-6 0,-5-6 0,0-4 0,-2 1 0,-6 4 0,-3 8 1,-3 12-1,-1 10 0,-4 14 0,-2 10 129,-1 12 1,-6 13-1,-4 6 1,-2 4-1,-1 6 1,2 4-1,1 4 1,-1 0-1,-2-3 1,-1 0-1,1 1 1,2 3-1,1 2-251,-1-2 1,5 3 0,-1-7 0,2 4 0,-1 3 0,0 4 6,-1 1 0,-4 2 0,3 4 0</inkml:trace>
  <inkml:trace contextRef="#ctx0" brushRef="#br0">30298 1870 9125,'0'-16'0,"0"-1"575,0-2 0,0 0 0,0 4 1,-1 1-1,-4 1 0,-4 3 1,-4 4-576,-2 0 0,1 4 0,0-4 0</inkml:trace>
  <inkml:trace contextRef="#ctx0" brushRef="#br0">20544 1899 8883,'-9'-14'0,"1"-1"633,1 1 1,-2 4 0,2 2 0,1 4 0,-1 5-406,4 7 1,2 5 0,1 1 0,0 2 0,0 2-1,1 1 1,2-1 0,2-1 0,0 1 0,0 1-1,1-1 1,2-2 0,3-2-236,2 1 1,2-3-1,-1-2 1,0-5 0,2-4-1,2-1 1,1 0 0,0-1-1,0-4 1,2-5-1,0-2 1,0-3 0,-4 1-155,-1-1 1,-1 6 0,-1-1 0,1-1-1,-3 1 1,-2 6 99,-5 8 1,-4 8 0,-1 2-1,0 0 1,0 1 0,-1-1 0,-2 1-1,-2-1 1,0 0 0,0 1 0,-1-3-1,-1 0 333,1-3-115,1-6 1,4 4 0,-3-9 0,0-3-1,2-4 1,5-4-173,7-1 1,1-1 0,0 1 0,-1 0 0,1-1 0,2 2 0,1 2-1,0 3 1,1 2 0,-1 1 0,1 0 0,-1 0 0,0 2 124,1 2 1,-1 1-1,1 0 1,-1 0-1,2 1 1,2 2-1,1 2 1,-2 0-1,-1 0 1,-1 0-1,1-2 1,1-2-1,2-1 48,-1 0 1,-2 0 0,-2 0-1,1 0 1,-1 0 0,1-1-1,-1-2 1,0-4 0,1-1 0,-1-1-1,0-1 1,1 0 0,-1-1 39,1-2 1,-1-1-1,0-2 1,1-3-1,-1-2 1,-1 2 0,-3 4-1,-4 3 1,-1-1-1,0-1-1820,-2-1 0,-2 6 1622,-1-1 0,0 13 0,0-1 0</inkml:trace>
  <inkml:trace contextRef="#ctx0" brushRef="#br0">20170 2432 8146,'-1'-15'0,"-4"1"0,-3-1 343,0 1 1,-3-5-1,4 0 1,-1 1 0,-3 2-1,-2 2 1,-1 1-1,-2 2 1,-3 3 0,-5 1-1,-3 4-72,-2 2 1,-5 1-1,-1 1 1,0 6 0,0 5-1,3 8 1,1 0 0,4 3-1,5-3 1,6 3 0,6-2-1,4-1 1,3-2 0,3-2-526,4-2 0,0 1 0,5-2 1,4-4-1,3-4 0,3-3 1,0-2-1,1 0 0,-1 0 1,0-2-1,0-3 0,2-4 0,0-4 286,-1-2 1,0 6 0,-6-1-1,0-1 1,1 0 0,-1 0-1,1 3 1,-1 1 0,-1 6-1,-4 4 1,-4 8 0,-3 7 169,-2 6 0,0 9 1,-2 6-1,-4 2 1,-7 4-1,-5 1 0,-1 2 1,-2-1-1,-1-4 1,-2-5-1,0-4 1,-2-6-1,1-4-85,1-4 0,-3-6 0,3-4 0,-3-6 0,-1-2 0,3-2 0,1-2 0,0-2 0,0-6 0,1-4 0,3-4 0,2-3-2160,2-1 0,3-2 0,2-3 2043,2 3 0,5-10 0,-2 4 0</inkml:trace>
  <inkml:trace contextRef="#ctx0" brushRef="#br0">19954 2604 8884,'0'-6'1261,"0"6"0,2 6 0,1 4 0,4-1-1058,1 3 1,-4-4-1,6 1 1,1 1 0,2-2-1,1-3 1,1-2-1,1 0 1,1 2 0,2-2-1,-1-3 1,-2-3-290,-2-2 0,-4-6 0,-2 1 1,-2-3-1,-2-1 0,-3 0 0,-2-1 1,-4 1-1,-5 1 0,-3 2 0,-1 3-5434,0 2 4741,-1 1 779,7 5 0,-5 0 0,5 0 0</inkml:trace>
  <inkml:trace contextRef="#ctx0" brushRef="#br0">20199 2662 8181,'10'0'2129,"-2"1"0,-2 4-1846,-3 5 1,0 3-1,0 1 1,4-1-1,-1-2 1,2-3-1,-1 0 1,1-2-1,0 1 1,3-4-229,2-1 0,1-2 0,0 0 0,1-2 1,-2-4-1,-4-7 0,-4-6 0,-3-4-927,-2-2 0,-2 9 0,-1 1 1,-4 2 871,-1 1 0,-1 4 0,-6 1 0</inkml:trace>
  <inkml:trace contextRef="#ctx0" brushRef="#br0">20487 2719 8422,'0'-14'683,"0"4"1,-2 2 0,-3 2 0,-4 3 0,-3 3 0,1 5 0,3 4-612,2 4 1,1-3-1,5-1 1,2 1-1,3-2 1,4-3-1,4-4 1,1-2-112,1-4 1,1-3 0,1-7 0,2-1 0,-1-3 0,0-6 0,-1-7 0,4-8 0,1-7 0,2-7 0,0-7 0,0-6 0,0-3 0,-1 1 250,-4 7 1,-5 7 0,-3 20 0,-3 10 0,-1 12 0,-6 10 0,-2 11 0,-6 9 0,-1 10-1,-3 7 1,-2 4-152,-1 7 1,0 0-1,-1 8 1,1-1-1,-1 1 1,3-2-1,0 0 1,3-1-1,-1 1 1,1-1-1,1-1 1,1-2-697,4-3 1,2-5 0,1-1 0,0 0 634,0-1 0,6-2 0,2-6 0</inkml:trace>
  <inkml:trace contextRef="#ctx0" brushRef="#br0">20803 2993 8464,'-5'-15'0,"1"1"1084,0 0 1,1-1-1085,-2 1 0,4-1 0,-6 1 0</inkml:trace>
  <inkml:trace contextRef="#ctx0" brushRef="#br0">24961 1094 8355,'-6'-15'1561,"4"1"0,-4 7-1246,6 7 1,0 7-1,0 7 1,0 2-1,0 3 1,0 5-1,0 3 1,0 2 0,0 0-1,1 1 1,2 2-1,2 4 1,-2 0-1,-1 4 1,-2 2 0,0 1-1,0 0 1,-2 0-933,-2 0 0,2-6 0,-3-3 0,4-4 0,1-3 0,0-1 0,1-5 0,2-4 0,4-5 617,1-4 0,8-4 0,6-4 0</inkml:trace>
  <inkml:trace contextRef="#ctx0" brushRef="#br0">25565 1007 8886,'2'-14'453,"3"-1"0,-4 9 1,4 6-1,-3 8 1,-4 6-1,-1 7 1,-4 6-1,1 7 1,0 1-1,1 2 1,0 0-1,0 3 1,2 1-1,1 2 1,2 0-313,0 1 0,-1-1 0,-2-2 0,-2-2 0,2-4 0,1-2 0,2 1 0,0-2 0,0-3 0,-2-5 0,-1-3 0,-2-2-7149,2 0 7008,-5 0 0,0-4 0,-6-1 0</inkml:trace>
  <inkml:trace contextRef="#ctx0" brushRef="#br0">25249 1626 8221,'-2'-15'0,"-1"1"26,-2 0 1,-1 1-1,3 2 1,-4 1-1,-1 1 1,-1-1-1,-1 2 304,0 2 0,7 2 0,-2 9 0,2 5 0,0 4 0,-2 4 0,2 3 0,1 1 0,1 5 0,-2 3 0,-2 6 0,2-1 0,1 2 0,2-2-122,0 0 1,2 5 0,1-2 0,3 4 0,2-1 0,2-1 0,-1-3 0,1-2 0,1-3 0,4 0 0,2 0 0,2 0 0,0-3-206,2-3 1,0-7 0,6 5-1,0 0 1,4-2 0,-1-1-1,1-2 1,-1 0 0,2 0-1,3 2 1,0 2 0,0 1-1,-3-2-94,-1-1 0,-3 4 1,1-1-1,0 3 1,0 1-1,0-3 1,-1-1-1,1 3 1,0 4-1,0 2 1,1-1-1,2-1 1,2-1 182,-2 4 0,3-2 0,-2 6 0,-1 0 0,-3 1 0,-3-1 0,-4 2 0,-3 2 0,-4 1 0,-6-2 0,-2-1 0,-6-3 0,-4 0-419,-7 0 1,-2-5 0,-3 0 0,1-5 0,-1-5 0,-1-1 0,-1-4 0,-2-2 0,1-6 0,2-4 326,2-3 0,-1-9 0,1-1 0</inkml:trace>
  <inkml:trace contextRef="#ctx0" brushRef="#br0">25177 1784 8329,'-8'-14'0,"1"-2"570,1-3 0,4 7 0,-4 0 0,0 4 0,-4 4 0,-3 4 1,-1 7-410,-1 7 1,1 7 0,0 6 0,-1 0 0,-1 1 0,-1 2 0,-2 0 0,-1 1 0,1-3 0,0 1 0,1 0 0,2 0-1,2-2 1,0-2-3265,-1-1 0,7-6 3103,3 1 0,4-9 0,1-4 0</inkml:trace>
  <inkml:trace contextRef="#ctx0" brushRef="#br0">25033 1885 8329,'14'-19'0,"-1"-1"455,-3 3 0,2 6 0,0 3 0,4 1 0,4 4 1,1 2-1,2 1 0,-3 0 0,3 1 0,-1 2 1,5 5-1,4 4 0,2 3 100,-1 1 1,-1 7 0,-3 1-1,1 3-555,0 2 0,6 6 0,2 2 0</inkml:trace>
  <inkml:trace contextRef="#ctx0" brushRef="#br0">26644 3165 9114,'0'-28'0,"0"0"0,0 4 737,0 5 0,0 8 0,0 5 0,0 4 0,0 8 0,0 7-534,0 6 1,0 4 0,0 6 0,0-1 0,0 1 0,0 0 0,0-2 0,0-1 0,0-4 0,0 0-1,0-1 1,0 0 0,0-3 0,0-2-467,0-2 178,0-6 1,2-2-1,3-7 1,4-6-1,2-7 1,1-8 0,-3-7-1,2-3 1,4-2-1,2 2 1,3 2 38,-3 1 1,-1 2-1,-3 3 1,-2 5-1,-1 4 1,1 6-1,0 6 1,-1 7-1,-6 11 1,0 7-1,-1 5 116,2 2 0,-1 0 0,-4 0 0,0-2 1,0-2-1,0-2 0,0-1 0,0-1 0,0 0 1,-1-5-737,-4-5 0,3-6 0,-2-10 1,2-5-1,4-4 0,2-4 0,6-1 1,3 0-1,1 0-2735,1 0 3783,-1 0 0,-1 9 1,-2 2-1,-1 0 0,1 2 1,2-1-1,1 4 0,0 1 1,1 4 380,-1 3 0,-4 1 0,-2 5 0,0-3 0,-2 0 1,0 0-1,-2 4 0,-3 0-763,-1 3 0,-6-1 0,-2 0 0</inkml:trace>
  <inkml:trace contextRef="#ctx0" brushRef="#br0">27248 3065 8236,'15'-27'504,"-1"3"0,2 3 1,2 8-1,1 2 1,-1 3-1,-2 1 1,-2 4-1,0 2 1,1 2-1,-1 4 1,-1 5-505,-3 2 0,9 3 0,-3-1 0</inkml:trace>
  <inkml:trace contextRef="#ctx0" brushRef="#br0">27378 3237 8143,'-13'2'263,"4"3"1,1-4 0,4 6 0,0-1 0,0 4-264,3 3 0,-6 1 0,-1 0 0</inkml:trace>
  <inkml:trace contextRef="#ctx0" brushRef="#br0">27623 3151 8122,'-10'0'266,"2"2"0,2 2 0,1 6 0,0 3 1,0 1-1,2 1 0,0-1 0,0 2 0,-2 2 1,2 1-156,1-2 0,2-1 1,0-1-1,0-1 1,0 0-1,0 1 1,2-2-1,2-4 0,6-4 1,3-5-1,1-5 1,2-4-339,3-4 0,-1-6 0,4-2 0,-1 0 0,-2 0 1,0 4-1,1 1 0,-3 1 0,-1 1 0,-1 1 719,-1 4 0,-1 4 1,-4 10-1,-4 4 0,-3 4 1,-2 1-1,0 2 1,0 2-1,0 1-492,0-1 0,0 4 0,0 0 0</inkml:trace>
  <inkml:trace contextRef="#ctx0" brushRef="#br0">28184 3338 9727,'-10'0'111,"2"2"1,0 2-1,2 6 1,-1 3-1,4 1 1,1 1-1,2-1-111,0 0 0,0 1 0,0-1 0</inkml:trace>
  <inkml:trace contextRef="#ctx0" brushRef="#br0">28241 3007 9255,'-1'-22'0,"-3"3"1195,0 3 0,-3 1 0,4 4 1,-2 6-1,4 10 0,2 6 1,6 2-1603,1-3 1,-4 2-1,4-2 1,0 3 0,-1 1 406,-1 1 0,5 5 0,-3 3 0</inkml:trace>
  <inkml:trace contextRef="#ctx0" brushRef="#br0">28414 3209 8127,'6'-15'124,"2"7"1,7 2-1</inkml:trace>
  <inkml:trace contextRef="#ctx0" brushRef="#br0">28673 3209 8613,'0'-37'0,"0"5"613,0 6 1,-2 1-1,-3 5 1,-6 3-1,-5 3 1,-5 4 0,-3 5-1,-4 5 1,-4 5-568,0 5 1,-3 4 0,1 5-1,4 5 1,4 5 0,8 3-1,6 1 1,4-1 0,1-1 0,4-2-1,3-2 1,5-3 0,4-5-1,4-3 1,3-3-215,3-4 0,-3-2 1,5-7-1,-2-2 1,2-3-1,2-6 0,1-7 1,0-4-1,-2-2 1,0-1-1,1-4 0,2-5 1,1-3 286,-2-3 0,3-3 1,-3-5-1,5-4 0,3-6 1,0-4-1,-4-4 0,-2-1 1,-2 3-1,-3 5 0,-7 9 268,-7 9 1,-6 20 0,-2 16-1,-4 15 1,-6 11 0,-5 9-1,-4 7 1,1 7 0,0 8 0,0 4-1,1 3 1,2 1 0,2 3-458,-1-2 1,1-1 0,1 3 0,4 2-1,4 1 1,3-4 0,2-3 0,2-1-1,1-2 1,4-4 0,-1-4 69,0-3 0,6 5 0,-5 1 0</inkml:trace>
  <inkml:trace contextRef="#ctx0" brushRef="#br0">25105 1957 23358,'0'-15'-3057,"0"1"1,0 4 1527,0 1 1585,0 6 0,0-5 0,0 6 0,0 2 0,0 6 0,-2 6 0,-1 4 0,-3 1-8,-2 2 1,-2 2 0,-4-2-1,-2 4 1,-2 1 0,-3 0-1,1 0 1,-3 0 0,1 0 0,-4 0-1,-1 0 1,-2-2 208,0-1-244,1 4 1,-1-9-1,-1 5 1,-1-2 0,-1 0-1,2-3 1,-2-3-1,2-3 1,-2 1 0,0 2-1,-2 0 1,2-2 0,2-3 85,1-2 1,-1 4-1,-2-4 1,-2 1 0,2-1-1,0-1 1,0 0 0,-3-1-1,0 1 1,-2 0-1,2 0 1,-2-2-138,0-1 0,-1 2 1,-5 1-1,0 0 1,-2 0-1,-2 0 1,0-2-1,0-2 0,2-1 1,4 0-1,1 0 1,1 0-1,1 0 142,1 0 1,-4-1 0,4-2 0,-1-4-1,1 1 1,2-2 0,1 0 0,1-3 0,-1-2-1,2 0 1,2 2 0,3 0 0,1-4 23,2-2 1,2-3-1,-4 6 1,4-2-1,-1-2 1,1-1-1,-2 2 1,0 1-1,2 0 1,-1-2-1,1-1 1,-4 1-1,-1 2 59,-2 2 0,0 0 0,1-1 1,-1 1-1,0-2 0,0-2 1,1-1-1,0 2 0,3-1 1,2 0-1,3-1 0,2 2-145,2 1 1,2 1 0,1 1 0,2-1 0,3-1 0,0 0 0,1 0 0,1 4-1,3-1 1,0 0 0,-1-1-6061,0-1 5656,-1 7 1,5 2-1</inkml:trace>
  <inkml:trace contextRef="#ctx0" brushRef="#br0">22357 1856 18766,'-13'2'0,"2"4"0,1 7 0,-1 6 0,-2 5 0,-1 5-125,0 3 0,-1 6 0,1-3 0,-1 2 1,3 1-1,0 1 0,3-2 0,-2-2 1,-2-3-1,0-3 0,2-6 127,1-3 1,1-4 0,-6-2 0</inkml:trace>
  <inkml:trace contextRef="#ctx0" brushRef="#br0">22227 1971 13645,'7'-29'0,"2"1"0,4-1 0,2 2 602,-1 3 1,0 5 0,1 7-1,-1 4 1,1 2 0,-1 3-1,0 1 1,1 4 0,1 1-1,1 3 1,4 2-1036,1 4 1,-2 5 0,4 4-1,3 1 1,3 4 318,4 1 1,6 2 0,-4 0-1</inkml:trace>
  <inkml:trace contextRef="#ctx0" brushRef="#br0">24601 2101 13036,'-14'-23'0,"0"4"414,-1 3 1,1 2-1,-1 1 1,3 2 0,0 3 340,3 1 1,7 3 0,2 4-1,8 0 1,7 0 0,2-2-1,4-1 1,1-2 0,4 0 0,1 0-1,3-1 2988,4-2-3674,3-2 1,1-4-1,1 1 1,0 2-1,3 1 1,1-1-1,0 0 1,-1 0-1,-2 3 1,-3 1-1,-2 4 1,-5 2-1,-4 1-419,-7 0 0,-3 1 1,-3 4-1,-4 5 1,-4 4-1,-3 4 1,-2 2-1,0 3 1,-2 4-1,-1 3 0,-3 4-26,-2-2 0,-2 3 0,-4 0 0,-1 2 1,1 3-1,-2 2 0,-2 1 284,-1 0 0,-7 6 0,4 3 1</inkml:trace>
  <inkml:trace contextRef="#ctx0" brushRef="#br0">22990 1223 8513,'0'-14'327,"0"4"0,0 0 0,0-1 1,2 0-1,1 0 0,2 1 0,-1-1 1,3-2-1,2 0 0,3 2 278,-3 2 0,-1 6 1,-3-2-1,3 5 0,0 6 1,-3 8-1,-4 9 0,-2 6 1,-2 4-1,-4 6 0,1 2 1,-1 2-1,3 0 0,-1-1-688,0-4 0,0 4 0,5-4 1,0 2-1,0-1 0,0-6 1,0-4-1,0-3 0,0-4 1,0-1-1,0-4 0,0-1 0,0-1-6864,0-1 6947,0 1 0,-6-1 0,-2 0 0</inkml:trace>
  <inkml:trace contextRef="#ctx0" brushRef="#br0">22774 1799 8460,'0'-28'0,"0"3"0,0 2 0,0 3 739,0 2 1,5-3 0,1 2-1,1 6 1,-1 12 0,-3 15 0,-1 10-1,-2 6 1,0 4-333,0 4 0,0 6 0,0 2 1,0 3-1,0 3 0,0 4 1,0 3-1,0 5 0,0 0 1,0 1-1,0-1 0,0 2 0,0-4-1149,0-3 1,0-5 0,0-12 0,0-4 0,0-2-1,-2-4 1,-1-4 0,-3-7 0,-2-10-493,-3-11 0,4-3 0,2-10 0,2-4 0,0-4 1234,-2-5 0,-6-7 0,3-4 0</inkml:trace>
  <inkml:trace contextRef="#ctx0" brushRef="#br0">22774 1914 8358,'-1'-23'0,"-3"4"536,0 3 0,-3 8 1,4 2-1,-3 1 1,-2 0-1,-2 4 1,0 4-1,1 6 1,-2 4-1,-4 3 1,-2 3-1,-4 5 0,0 3-810,0 2 1,1 0 0,2 0 0,-1 0 0,1-1 0,2 1 273,2 0 0,-1 6 0,1 2 0</inkml:trace>
  <inkml:trace contextRef="#ctx0" brushRef="#br0">22760 1957 8821,'14'-10'0,"1"2"0,-1 0 0,0 2 549,1-1 1,4 3 0,2 4 0,1 0 0,2 0 0,0 1 0,0 4 0,0 6 0,0 5 0,-2 5-550,-1 1 0,5 2 0,-4 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18789 1870 8311,'-10'-24'0,"2"2"1942,2 1-1343,1 2 0,0 5 0,-1 1 0,0 5 0,-1 8 0,4 8 1,1 6-1,2 4 0,2 4 0,1 4 0,2 4 0,-2 2-249,-1 3 0,-2 1 0,0 4 1,0-2-1,0 2 0,0 1 1,0 1-1,0-2 0,0-3 1,0-2-1,0-1 0,-2-3 1,-1 0-1,-2-6-1093,2-2 0,1-4 0,2-8 0,0-6 0,0-10 0,0-6 0,2-3 743,3-1 0,3-12 0,6-3 0</inkml:trace>
  <inkml:trace contextRef="#ctx0" brushRef="#br0">18760 1741 8808,'-13'-14'0,"2"-1"472,2 1 0,5-1 1,0 1-1,4 1 1,4 2-1,6 3 0,4 2 1,4 2-1,3 3 1,0 1-1,1 0-60,0 0 0,-2 0 0,2 0 0,-1 0 0,-2 0 0,0 0 0,2 0 1,0 0-1,1 0 0,-1 0 0,1 0 0,1 0 0,4 0-373,5 0 1,0 0 0,6 0 0,2 0 0,5 0 0,6 0 0,6-2 0,3-1 0,-1-3 0,-2-1 0,2 1 0,1 3 0,-1-1-60,-3 0 1,-8 2 0,1-3-1,1 2 1,1 0 0,2-2-1,-2 2 1,2 0 0,1 0-1,5-4 1,2 1 0,1-1-1,0 3-39,-1-3 1,3 6-1,-1-6 1,-1 2 0,0 1-1,2 0 1,0 1-1,0 0 1,-3-2 0,0 2-1,1 1 1,3 2 90,1 0 0,4 0 0,-4 0 1,3 0-1,-1 0 0,3 2 1,-4 1-1,0 2 0,0 0 1,7 0-1,4-1 0,2 1 1,-3 0-3,-4 0 1,1 0-1,4-5 1,-37 0-1,1 0 1,1 0-1,0 0 1,0 0 0,-1 0-1,1 0 1,0 0-1,1 0 1,0 0-1,3-1 1,-1 0 0,0 0-1,1-1 1,0-1-1,0 1 1,-1 0-1,1-1 1,0 1 0,0-1-20,0 1 1,0 0 0,2-2 0,0 1 0,2 1-1,0 1 1,1-1 0,-1-1 0,-2 1 0,1 1-1,0-1 1,0 1 0,1-1 0,1 1 0,2-2-1,0-1 1,1 1 0,1 0 0,0-1 0,0 1-1,-2 1 1,0 0 0,1-1 0,-1 1 0,0-1 0,1 1-13,-1 0 0,0 1 0,5-2 0,-1-1 0,-2 2 1,-2 0-1,0 0 0,-1 0 0,0 2 0,-2-1 1,0 0-1,-1 0 0,1 0 0,0-1 0,1 0 0,-1-1 1,0 1-1,0 1 0,-2 0 0,0 0 0,-1 1 1,-1 0-1,1 0 0,-1 0 0,1 0 0,1 0-35,1 0 0,-1 0 0,-3 0 0,-2 0 0,-1 1 0,0-2 0,-1 1 0,-1-1 0,39-2 0,-1-2 0,-4 2 0,-5 1 0,-8 2 0,-7 0 0,-6 0 0,-2 0-86,-3 0 0,-7 0 0,-3 0 0,-4 0 0,-3 0 0,-1 0 0,-4 0 1,-1 0-1,-3 0 0,-2 0 0,-2 0 0,0 0 0,1 0-43,-1 0 0,-4 0 1,-1 0-1,3 0 1,0 0-1,3 0 1,-1 2 454,0 2 1,-1 0-1,-2 4 1,-3 0 0,-1 0-1,-4 3 1,-1 2 0,-2 3 1619,0 3-1750,0-3 1,0 6 0,-2-3-1,-1 4 1,-2 1 0,0 0-1,0 1 1,1 4 0,-1 3 0,0 2-1,-1-1 1,-1 1-82,1-1 0,-1 2 0,4-1 0,-3 3 0,0 0 0,-1-2 0,2-2 1,1 1-1,-1-1 0,0 1 0,0 0 0,0-2 0,2-4-170,2-4 0,-1 2 0,-1-7 0,-2-1 0,2-2 0,1-2 0,1-1 0,-3-2 1,-2-3-1,-2-2 117,-3-2 0,-2-3 0,-1-1 0,-1 0 0,1 0 0,-2 0 0,-2-1 0,-3-3 0,1 0 0,-3 0 0,1 1 0,-4 0-163,-1-2 1,-2 0-1,-1 5 1,-2 0-1,-3 0 1,-2 0 0,-3 0-1,-1 0 1,-4 0-1,-1 0 1,-4 0 0,-3 2-1,-6 1 61,-6 2 1,-6 5 0,-2-4 0,-4 0-1,36-2 1,0 0 0,-1 0 0,0 0-1,-2 2 1,0 0 0,-1 0 0,0 0-1,-1 1 1,0-1 0,-1 0 0,1-1 0,-2 0-1,0 0 1,0 0 0,0 1 58,-1 1 1,0-1 0,-1-1 0,0 0-1,3-1 1,1 1 0,0 0 0,-1 0-1,-1-1 1,0 0 0,1-1 0,-1 0-1,-1 0 1,0-1 0,2 0 0,0 1-1,0-2 1,-1 1 0,1-1 0,-2-1 0,-1 1-1,0-2 1,-2 1 0,0 0 0,-1 0-1,0 0 3,1 0 1,0 0-1,1 0 1,0 0-1,1 0 1,-1 0-1,0 0 1,-1 0-1,-1 0 1,0 0-1,0 1 1,1-2-1,2 1 1,0-1-1,2-1 1,-1 1-1,0-2 1,-1 1 0,-3 0-1,0 1 1,0 0-1,1 0 1,0 1-1,0 0 1,2 0-1,-1-1 53,-1-2 1,0 1-1,1 1 1,0 0 0,-5-1-1,0-1 1,0 2 0,0 1-1,0-1 1,0 0 0,2 0-1,1-1 1,0 0 0,1-1-1,0 1 1,0 1 0,-2-1-1,1 1 1,-1-1 0,1 1-1,0-2 1,0 1 0,2 0-1,1 1 1,1-1 0,-1 0 431,1 0 0,-1 0-443,0 1 1,-1 0 0,2-2 0,-1 0 0,3 2 0,0 0 0,3 0 0,0-1 0,2-1 0,1 1 0,-1 0-1,1 1 1,-2 0 0,1 0 0,0 1 0,-1 0 0,-38-1 0,4-3 0,2 0 0,0 0 0,-3 3 1,-2 1 0,6 0 1,1 0-1,5 0 1,4 0-1,4 0 1,2 0-1,5 0 1,5 0-1,5 0 1,3 0-1,4-2 95,0-3 1,3 2 0,4-5 0,0 2-1,0 3 1,1 1 0,-1 0 0,0-1 0,0-2-1,1 2 1,-1 2 0,0 1 0,2 0-240,3 0 1,2 1 0,4 2 0,-1 2 0,1-2 0,2-1 0,2-2 0,-1 0 0,1 0 0,0 0-477,-1 0 0,6 0 0,-1 0 0,-1 0 0,-2 0 0,-1 2 590,-1 2 0,1 11 0,0 7 0</inkml:trace>
  <inkml:trace contextRef="#ctx0" brushRef="#br0">21839 1698 8251,'-14'-2'0,"-1"-3"52,1-4 0,4-4 1,2-1-1,0-1 1,2 1-1,0-1 1,2 1-1,1 1 637,-2 4 1,4 1 0,-4 3 0,3-1 0,2 2 0,0 9-1,0 8-270,0 6 0,0 0 1,0 8-1,0 5 0,0 4 1,0 4-1,0 1 1,0 2-1,0 2 0,0 1 1,0 4-1,0 1 0,0 2-408,0-2 1,0-3 0,0-8-1,0-3 1,0-2 0,0-5 0,0-4-1,0-7 1,0-3 0,0-2 0,0 1-3538,0-1 1,2-6 3525,3-3 0,3-10 0,6-3 0</inkml:trace>
  <inkml:trace contextRef="#ctx0" brushRef="#br0">22501 1669 8867,'0'-14'722,"0"-1"1,0 4 0,0 8 0,0 11 0,0 9 0,0 6 0,0 4 0,0 3 0,0 6-1,0 0-320,0 4 1,5 0 0,-1 0-1,0-1 1,-3 2 0,-1 4 0,-1 3-1,-3-2 1,-2-1 0,0-3 0,-1-2-1,2-4 1,1-1-1043,-1-3 1,0-3 0,5-5 0,0-5 0,0-3 0,0-1 639,0-1 0,0 1 0,0-1 0</inkml:trace>
  <inkml:trace contextRef="#ctx0" brushRef="#br0">21695 3165 13407,'15'-14'0,"-1"0"76,0-1 1,1 1 0,-1-2 0,0-2 0,2-3 0,2-1 0,1-2 0,-1 2 0,-4 3-1,-3 3 1,-3 1 0,0 1-35,0-1 0,-4 6 1,0 2-1,-4 6 1,-3 7-1,-3 7 1,-1 6-1,-1 4 1,2 1-1,0 0 0,1 1 1,0 2 124,0 2 1,0 0 0,5 0 0,0-2 0,0-2 0,0-2 0,0-2 0,0-4 0,2-1 0,3-1 0,4-3 0,4-2-321,2-5 0,-1-4 1,0-1-1,1 0 0,-1-1 1,1-4-1,-1-6 0,0-5 1,1-3-1,-1 1 0,0 2 1,-1 0-1,-2-2-1688,-1-1 1,-7 0-1,4 5 1,-3-1 1840,1 1 0,0-7 0,-5-1 0</inkml:trace>
  <inkml:trace contextRef="#ctx0" brushRef="#br0">21940 2763 8086,'-8'-15'920,"5"4"0,6 6 0,6 10 0,4 6 0,2 4-821,-1-1 0,-5-4 0,1-1 0,1 2-99,2 2 0,-5 1 0,-2 1 0</inkml:trace>
  <inkml:trace contextRef="#ctx0" brushRef="#br0">18429 1468 13286,'10'-7'1278,"-2"-2"-957,-2-4 0,-1 3 0,-5 1 0,0-3 0,0 0 1,0-3-1,0 1 0,0-1 0,0 1 0,0 0 1,0-1-1,0-1-210,0-3 0,0 2 1,0-7-1,2-2 1,1-1-1,3-4 1,2-1-1,3-1 1,2-1-1,2 1 1,-1-1-1,0 2 0,1 2-56,-1 1 0,1 0 0,1 2 1,1 2-1,2 2 0,-1 2 1,-2 4-1,-2 2 0,-1 4 1,-2 3-1,-1 2 0,1 3-170,2 1 1,-4 4 0,-1 2-1,0 4 1,0 2 0,4 0 0,0 1-1,1 2 1,-2 1 0,-1 2 0,1 2-1,2 1 1,1-2 170,1-1 1,-2-1 0,-2-1 0,-2 0 0,2 1 0,2-1-1,2 1 1,-1-1 0,0-1 0,1-4 0,-1-2 0,1-2 153,-1-1 0,0 1 1,1-5-1,-1-1 1,1-3-1,1-2 1,1-2-1,2-3 1,0-2-1,1-1 1,-1-1-1,-2 1 1,-1-1-244,-1 1 1,1-2 0,1-2 0,3-2 0,-3-1 0,-2-1 0,-4 1 0,-3-2 0,0 3 0,-2-3 0,0 2 0,-2 1 0,-3 0-568,-1 0 0,0 4 0,0-3 1,0 3 443,0 1 0,0 14 0,0 5 0,0 8 0,0 2 0,0 0 0,0 1 1,2-1-1,1 2 0,3 2 0,2 1 0,2-2 323,-2-1 0,5 4 0,-4-1 0,4-2 0,2-1 0,-1-1 0,0-1 0,1 1 0,-1-3 0,2-1 0,2-1 0,1 0 0,-2-1-70,-1 1 0,4-7 0,0 3 0,1-1 0,2 0 1,-1-2-1,4-1 0,-1-2 0,1 0 0,-2 0 0,1 0 1,2 0-1,2-2-51,0-3 1,0 2 0,0-5-1,-1 0 1,1 2 0,0-2 0,0 1-1,-1-1 1,1 2 0,0-2-1,0 2 1,-1-2 0,1 1 3,0 1 0,0-4 0,1 4 0,2-2 0,2-2 0,-2 1 0,-2 1 0,0 0 1,4 1-1,3-1 0,0 2 0,-2 0-1,0 2 0,-5-2 0,5 1 1,-1 0-1,0 1 0,-2-1 1,-1 0-1,1 0 0,4 0 1,-1 2-1,0 0 0,-3 0 1,0-2 109,1 2 0,-1-4 1,5 3-1,-2 0 1,-1 1-1,0 0 0,-1-2 1,-1 2-1,-2 1 1,-1 1-1,-2-2 1,-1-2-10,-2 2 0,0 1 0,5 2 0,-1 0 0,1-2 0,2-1 0,1-2 0,1 2 0,-1 2 0,-2 1 0,-1 0 0,0 0 0,0 0 0,0 0-116,-1 0 0,0 0 0,-3 1 1,-3 2-1,-1 2 0,-2 0 0,1 0 1,-1 1-1,0 1 0,0 1 0,0-2 1,1 2-43,0 0 1,-4 0 0,3 3 0,-3-1 0,-1-1 0,-1 1 0,1 0 0,-3 1 0,0 0 0,-3 0 0,1-1 0,-1 1 0,-1 2-6,-1 1 1,2 1-1,-2 1 1,-1 1-1,1 2 1,-3 0-1,1 1 1,2-1-1,-1 0 1,0 0-1,-2 2 1,-3 0-1,-1 1-391,0 1 0,0-4 0,0 3 0,0 0 0,0-1 0,-1 2 0,-4-1 0,-3 4 0,-2 1 267,1 2 1,-7 12 0,-7 4 0</inkml:trace>
  <inkml:trace contextRef="#ctx0" brushRef="#br0">22501 360 8120,'0'-19'0,"0"-1"323,0 3 0,0 1 0,1 1 0,3 1 1,0 0-1,1 1 0,0 2 0,1 3 0,1 0-111,-1 0 0,1 4 0,-3 0 0,4 4 0,0 4 1,-3 6-1,-3 3 0,-1 1 0,3 1 0,0-1 1,0 0-656,-3 1 0,-1 1 0,0 1 0,0 4 0,0 0 0,0 1 0,0 1 0,0 1 0,-1 0 0,-3 0 0,-2 0 0,0 0 0,-2-2 569,0-1 0,3 4 0,-3-2 0,0 1 0,1-2 1,-1 0-1,2-1 0,-2 2 0,2-1 0,-1 2 1,2 0-1,1 0 0,-1 0 277,2-2 0,1 5 0,2-3 1,0 4-1,0-1 0,-2-2 0,-1-1 1,-2 2-1,2 1 0,2 0 1,1-1-1,0-2 0,0 1-248,0 3 1,0 0 0,0 0 0,0-3 0,0-1 0,0 2-1,0 1 1,0 2 0,0-1 0,0 1 0,0-2 0,0-1 0,0-2-105,0 2 1,0-1 0,0 1 0,0-2 0,0 0 0,0 0 0,0 0 0,0 1 0,0 2 0,0 2 0,0 0 0,0 0 0,0-1-23,0 1 0,0 0 0,0 0 0,0 0 0,0-1 0,0 1 0,0 0 0,0 0 0,0-2 0,0-2 0,0-1 0,0 0 53,0-1 0,0-1 0,0-4 0,0 1 1,0 0-1,0 0 0,0 0 0,0-1 1,0 0-1,0-1 0,0 4 0,0 1 1,0 2-1,-2 0-15,-3 0 0,4-1 1,-4 2-1,3-1 0,2 2 1,0 1-1,-1 2 1,-3 0-1,0 1 0,0 2 1,3 0-1,1-3 40,0-4 0,-5-1 0,0 5 1,2-2-1,2-1 0,1-2 1,-2 1-1,-1 3 0,-2 2 1,2 2-1,1 1 0,2-1 1,-1 0-67,-4 2 0,3-2 0,-3 6 0,4 1 0,-1-3 0,-1 0 0,-2-1 0,2 3 0,1 2 1,2 0-1,0-3 0,0 0 0,0-1-38,0 4 1,0 0 0,0-1 0,0-6 0,0-2 0,0-3 0,0 3 0,0 1 0,2 0 0,1-3 0,2-5 0,0-4 0,0-2-4228,-1-2 4224,1-2 0,-5-19 0,0-4 0</inkml:trace>
  <inkml:trace contextRef="#ctx0" brushRef="#br0">19463 2062 6950,'-8'0'0,"2"-6"0,6-2 0</inkml:trace>
  <inkml:trace contextRef="#ctx0" brushRef="#br0">19492 1808 8328,'0'-14'0,"0"0"129,0-1 0,0-3 1,0-3-1,0 1 1,0-1-1,1 3 0,2-3 1,2-1-1,0 0 448,1 3 1,-3 4-1,7 4 1,-1 8-1,-1 12 1,-4 11-1,-4 9 1,-3 4-1,-1 3 1,-1 1 0,0 1-373,1 1 1,-1 2 0,3 0-1,-1-2 1,-2-3 0,2 0-1,2-1 1,1-1 0,0-1-1,0-1 1,0-2 0,0-4-1,0 1-853,0 0 0,1-4 1,2-1-1,2-1 0,-2-4 1,-1-1-1,-2-2-5240,0 0 5888,0-6 0,0-2 0,0-6 0</inkml:trace>
  <inkml:trace contextRef="#ctx0" brushRef="#br0">18517 2698 8691,'-16'-6'0,"-1"-4"1002,-2-2 0,5 4 0,8 5 0,4 6-689,8 6 1,5 4-1,4 1 1,-1 0-1,0 2 1,2-1-1,2 3 1,4-4 0,2 0-1,-2-3 1,0 1-1,0-1 1130,3-1-1460,2 2 1,2-10-1,3 3 1,2-4-1,1-1 1,1 0-1,0-1 1,2-4-1,-2-5 1,-3-2-1,-3-4 1,-2-1-1,-2-2-155,-2 2 1,1 1-1,-6 2 1,0 0-1,1-2 1,2-1-1,2-2 1,-1 2-1,1 3 1,-1 4-1,1 6 1,-1 2-1,-1 2 134,-3 0 0,-3 6 0,-2 5 1,0 7-1,-1 5 0,-4 4 0,-3 1 1,-1 0-1,0 1 0,-2 0 1,-1 3-1,-2 1 0,0-2 1569,0-1-1454,0-2 0,0-3 0,0 0 0,0 2 0,-2-3 0,-1-2 0,-2-4 0,2 1 1,0 0 27,-2-2 1,5-7 0,-1-9 0,7-7-1,5-10 1,5-4 0,1-7 0,2-3 0,-1-2-1,1-1 1,0 0-84,0 0 1,5-5 0,-4 5 0,0 2 0,1 1 0,-2 2 0,-1-1 0,3 3 0,-1 4 0,1 6 0,-4 5 0,0 2 0,0 1 71,2 3 0,0 3 1,-5 2-1,0 0 0,0 0 1,2 2-1,3 1 0,3 3 1,1 1-1,1 1 0,3-2 1,4 2-1,5-2 1063,0 0-1042,5-1 0,-10-5 1,6 0-1,0 0 1,1 0-1,1 0 0,-3 0 1,-1 0-1,-2 0 1,-2 0-1,-1 0 0,-2 0 1,0 0 31,1 0 0,-1 0 0,0 0 1,2 0-1,1 1 0,2 3 1,0 0-1,2-1 0,2-1 0,3-2 1,-3 0-1,-4 0-24,-3 0 0,3 0 0,0 0 1,-3 0-1,-3 0 0,-5 2 0,-1 1 1,0 1-1,1 0 0,-2-1 0,2 0 1,0 2-1,2-1-125,-2 3 1,6-6-1,-1 4 1,4-2 0,0 0-1,-1 2 1,-1-2 0,-1-1-1,0-1 1,0 2 0,-1 2-1,-2 0-50,-1 1 1,-6-4 0,4 2 0,-1-2 0,-4-2 0,0 1 0,1 3 0,0 0 0,0-1 0,-3-1 0,-1-2 0,2 0 0,1-2-40,2-2 1,2 2-1,-4-4 1,2 1-1,-2-1 1,-1 0-1,-2-2 1,0 0-1,0-3 1,0-2 0,0-1-1,-1 0-451,-4 0-321,4-6 0,-10 2 0,5-4 0,-2 0 1,-3 2-1,-1-1 863,-2 4 0,-13 8 0,-2 3 0</inkml:trace>
  <inkml:trace contextRef="#ctx0" brushRef="#br0">21808 3079 8239,'9'-12'384,"1"2"1,-5-2 0,4 2 0,4-1 0,2 2 0,6 3 0,-1 1 0,2 0 0,-2 2 0,2 1 0,-1 4 0,-1 3 0,-4 4 0,-4 4 0,-4 1-110,-1 0 0,-4 6 0,-10 2 0,-7 2 0,-8-1 0,-4 1 0,-3-1 0,1-1 0,0-1 0,0-4 0,1-3 1,2-4-93,1-6 0,7-2 1,-8-2 0,6-2-1,2-4 1,3-8 0,4-8 0,6-6-1,2-4 1,2-2 0,0-1 0,0 2-1,2 5 1,1 5-180,1 2 1,7 2-1,-1 7 1,2 2-1,1 9 1,-2 7-1,-3 8 1,0 3 0,-2 4-1,0 1 1,-3 1-1859,-1 1 0,-2-1 0,0 4 0,0-2 1854,0-1 0,-13-1 0,-2 6 0</inkml:trace>
  <inkml:trace contextRef="#ctx0" brushRef="#br0">19774 3899 8605,'-2'-13'419,"-2"4"0,2 1 0,-3 3 0,5-3 0,4-1 0,2-1 1,2-1-1,4-1 0,4-2 0,4 0 0,2-2 0,2-1 0,-1-4 1,-1 1-354,-1-1 0,2-2 1,-4 4-1,-3 2 1,-5 4-1,-8 10 1,-5 11-1,-4 9 1,0 5 43,0 3 1,-4 2-1,5 1 1,2-1 0,2-2-1,2-3 1,2-2-1,4-2 1,1-3 0,3-2-1,1-4 1,2-4 0,2-3-536,3-2 0,-3 0 1,4-2-1,-1-3 1,0-4-1,-2-4 1,-1-2-1,-4-3 425,-2-1 0,2-12 0,-4 1 0</inkml:trace>
  <inkml:trace contextRef="#ctx0" brushRef="#br0">20170 3376 8838,'0'-14'643,"0"0"0,1 6 0,4 3 0,4 3 1,4 4-1,-1 3 0,-1 4 0,0 4 1,3 2-1,5 3 0,2 2-643,-1 2 0,5 2 0,-3 4 0</inkml:trace>
  <inkml:trace contextRef="#ctx0" brushRef="#br0">21850 2825 8371,'-14'0'194,"0"0"1,5 0-1,-1 0 1,-1 0-1,-1 0 1,-1 2-1,2 1 202,2 1 1,7 1-1,2-5 1,8 0 0,6 0-1,5 0 1,5 0 0,2 0-1,4 0 1,3 0 0,5 0-1,1 0 1,0 0-299,-1 0 1,-5 0-1,4 0 1,1 0 0,-2 0-1,-3 0 1,-3-2-1,-2-1 1,-1-3 0,-2-2-1,-3-3 1,-2-1 0,-4-2-488,-5-1 0,2 1 0,-6 0 0,1-2 0,-1-1 0,-3-2 0,1 2 0,-2 1 0,-1 2 0,-2 0 428,0 0 0,-7 6 0,0 5 0,-3 6 1,2 7-1,2 2 0,3 2 0,1 0 132,2 1 1,0-1 0,0 0-1,0 0-34,0 0 1,0-5 0,0 1 0,-1 1-1,-2 1 1,-4 3 0,1-1 0,-2 0-1,2 0-33,0 0 0,-5 0 0,0 0 0,-5 0 0,-4 2 0,-2 1 0,-3 2 0,-2-3 0,-1-4 0,-1-2 0,1-1 0,0-1 0,0-3-658,-1-4 0,6-1 0,1 0 1,1-1 553,4-4 0,1-3 0,2-6 0</inkml:trace>
  <inkml:trace contextRef="#ctx0" brushRef="#br0">23376 1737 12095,'1'-14'283,"4"0"1,-2 0 0,5 0 0,0 1 0,-2 2 0,2 3 54,0 2 1,-5 8 0,2 7-1,-4 5 1,-2 7 0,-2 5-1,-4 7 1,1 3 0,-2 4-1,0-1 1,-1 2 0,0-2 0,1 3-264,1 2 0,1-3 1,3 6-1,-2-5 1,1-2-1,-1-3 1,0 3-1,0-1 1,1-2-1,-1-4 1,2-4-1,1-4 1,1-3-844,-4-2 1,3-1 0,-2-5 0,2 0-1,2 0 1,0 1 729,0-1 0,0-6 0,0-2 1</inkml:trace>
  <inkml:trace contextRef="#ctx0" brushRef="#br0">22853 2359 9100,'0'-8'524,"0"3"0,0 10 1,0 6-1,0 6 0,0 8 1,2 7-1,1 7 1,2 5-352,-2 3 0,0 6 1,0-1-1,2 5 0,-2 2 1,-2 2-1,-1-1 0,0-3 1,0-6-1,0-3 0,-1-6 1,-2-3-1,-4-3 0,1-1 1,0-4-1749,3-1 0,-3-8 0,1-3 0,2-4 1567,1 0 0,-4-8 0,-2 0 1</inkml:trace>
  <inkml:trace contextRef="#ctx0" brushRef="#br0">22684 3164 8414,'-8'2'582,"3"2"1,4 6-1,1 4 1,0 5 0,1 4-1,2 4 1,2 3-1,0 3-150,1 4 1,-3-1-1,5 0 1,-2 1-1,-1-3 1,0 1-1,1-4 1,0-1-1,2-3 1,-2-4-1,2-6 1,0-4-1,3-5-279,2-2 1,2-3 0,3-9 0,2-8 0,2-8 0,1-6 0,1-5 0,0-7 0,1-4 0,1-4 0,3-2-1,-1-4 1,-1 1 0,-2-1-9504,-2 3 9350,-6-1 0,10-11 0,-5-1 0</inkml:trace>
  <inkml:trace contextRef="#ctx0" brushRef="#br0">23107 3800 8431,'0'-14'437,"0"-1"1,0 9 0,0 6 0,0 10 0,0 8 0,2 11 0,1 8 0,3 9-168,2 6 1,-5 3-1,2 1 1,-2 1-1,0-3 1,2 0-1,-2-4 1,-1-3-1,-2-6 1,0-8-1,0-8-1031,0-6 653,0-10 0,0-10 0,1-12 0,4-6 0,6-3 0,5-3 0,4-1 0,1-3 0,1 3 0,-2 0 0,2 5 0,-2 2 0,1 5 142,-4 3 0,3 7 1,-1 0-1,-1 4 1,-4 4-1,-3 7 1,-4 7-1,0 5 1,-4 4-1,-2 0 0,-2-2 1,-4-2-1,-4 2 125,-4 2 0,-7-3 0,-4-2 0,-2-2 0,-3-4 0,1-4 0,1-4 1,1-2-1,1-3 0,0-1 0,4-2 0,4 0-2585,3 0 1,1-6 2425,4-4 0,2-8 0,7-4 0</inkml:trace>
  <inkml:trace contextRef="#ctx0" brushRef="#br0">23729 4209 8228,'0'-22'343,"0"3"1,0 4-1,-2 1 1,-1 0 0,-3 1-1,0 2 1,-2 3 0,0 2-1,-3 3 1,-2 4 0,-1 7-1,0 8 1,-1 4-195,-4 5 1,5 4 0,-2 2-1,5 2 1,1 0 0,1 0 0,1 0-1,2-2 1,3-3 0,1-2 0,2-4-1,0-2 1,2-3-299,2-1 0,4-8 0,6-4 0,2-2 1,1-4-1,4-2 0,-1-6 0,1-2 0,-4-2 1,-1-2-1,-1-1 0,1-4 0,0-1 31,-4-3 0,-1-1 0,3-3 1,-1 1-1,-2 1 0,-3 2 0,0 3 1,-2 2-1,0 3 0,-3 1 343,-1 2 0,-2 14 0,0 8 0,0 9 0,0 5 1,0 3-1,0 2 0,0 1 0,0 0 0,0-1 0,0-2 1,0-3-1,0 0-1019,0 0 1,0-3 0,1 3 0,3-2 0,2-4 0,2-5 793,3-7 0,1-2 0,2-2 0</inkml:trace>
  <inkml:trace contextRef="#ctx0" brushRef="#br0">23927 4351 8228,'4'-19'0,"3"0"188,1 2 1,-1 1-1,4 2 1,-1 1-1,-1 2 1,1 3 0,-1 2-1,0 5 1,1 4-1,-2 6 1,-2 4-1,-3 2 157,-1 4 1,2-2 0,1 7-1,-2 0 1,-1-1 0,-2-1 0,0-2-1,-2-2 1,-1-3 0,-2 0 0,2-1-1,2 0-345,1 0 124,-7-6 1,6-4 0,-4-8 0,4-6 0,1-4 0,1-5 0,2-3 0,4-1 0,0-1 0,4-1 0,2-1-353,1-3 0,0 3 0,0 0 0,0 5 0,1 0 0,-1 4 0,1 1 0,3 2 0,0 1 0,0 4 0,-3 4 0,0 4 2,-1 1 1,0 0-1,-2 1 1,-2 4-1,-4 6 1,-1 5-1,-1 4 1,0 1 0,-3 1-1,-1-1 1,0 5-1,0 0 1,0 1 2406,0-3-1900,-6 2 1,4-4 0,-4 6 0,1-1-1,1-2 1,1-3 0,-1-3 0,1-5-25,-1-3 1,-1-14 0,5-3 0,1-10 0,4-6 0,3-1 0,1-1-1,1-3 1,-1-3 0,1-2 0,-1-1 0,0 0 0,1 0-761,-1 1 0,1 4 1,4 3-1,0 1 0,0 1 1,-1 1-1,-2 3 1,-2 3 502,2 2 0,8 0 0,3 0 0</inkml:trace>
  <inkml:trace contextRef="#ctx0" brushRef="#br0">24478 3884 8218,'-8'-1'1149,"5"-2"1,6-2 0,6 2 0,4 1 0,1 2-1843,0 0 693,0 0 0,0 7 0,0 0 0</inkml:trace>
  <inkml:trace contextRef="#ctx0" brushRef="#br0">24562 4294 8217,'-4'9'0,"-3"-1"2518,-1-1-2175,5 4 1,-3-4 0,6 8 0,0-1 0,0 0 0,0 0 0,0 0-1,0 0 1,0 0 0,0 0-344,0 1 0,6-1 0,2 0 0</inkml:trace>
  <inkml:trace contextRef="#ctx0" brushRef="#br0">24689 4464 8217,'10'-5'987,"-1"0"-594,1 0 0,4 1 1,0-3-1,0 0 1,2-4-1,1 0 0,3 0 1,1 1-1,1-1 1,-2-1-1,1-2 0,-4-1 1,-1 3-366,-2 2 0,-5-2 0,-1 2 0,-2-2 1,-3-2-1,-3 1 0,-4 2 0,-6 3 1,-2 2-1,-2 3 0,-2 1 0,-1 4 0,-2 3 1,1 4-347,3 4 1,-2 5-1,1 3 1,3-1 0,2 1-1,3-2 1,2-1-1,1 1 1,1 0 0,1 0-1,1 0 253,2-2 0,5-1 0,1-4 1,2-2-1,4-6 0,4-2 1,3-2-1,0 0 0,0-2 1,-1-2-1,1-6 0,0-4 1,2-3-154,1-2 1,-1-6 0,3 3 0,-4-2-1,-1 1 1,2-1 0,-1 1 0,0 1-1,-2 1 1,-3 6 0,0 4 651,-1 6 1,-6 10 0,-4 4 0,-2 4 0,-2 2 0,0 4 0,0 3 0,0 2 0,-2-2 0,-1 0 0,-2-2 0,2 0-198,2-2 1,-4-3 0,0 0-1,2-1 1,0-2-1,0-4 1,-2-8 0,4-8-129,4-4 1,3-4 0,5-1 0,-2-4-1,2 1 1,2-2 0,1 2 0,2-1-1,1 4 1,2 1 0,-2 4-110,-1 2 0,4-2 0,2 4 0</inkml:trace>
  <inkml:trace contextRef="#ctx0" brushRef="#br0">25509 4407 8216,'0'9'1156,"1"-1"1,4 0-1,4-2 1,4 1-1,1-4-1352,0-2 1,0-1 0,0 0 195,1 0 0,5 7 0,2 1 0</inkml:trace>
  <inkml:trace contextRef="#ctx0" brushRef="#br0">25608 4506 8083,'-15'-5'601,"1"1"0,5-6 0,-1 4 0,-1 0 0,0-2 1,0 1-1,4 0 0,-1 0 0,2-1 0,1 2 1,6 0-379,7 3 0,9 1 0,2 2 0,0 0 0,0 0 0,1 0 0,1 0 1,-1 0-1,-1 0 0,0 0 0,0 0 0,-2 0 0,-1 0-3233,-2 0 1,0 0 3009,0 0 0,0 0 0,0 0 0</inkml:trace>
  <inkml:trace contextRef="#ctx0" brushRef="#br0">26088 4252 8083,'-14'-5'744,"1"2"1,4 4 0,4 7 0,3 6 0,2 4 0,0 0-626,0 0 1,0 2-1,0-1 1,0-2-1,0-1-119,0-2 0,7 6 0,1 2 0</inkml:trace>
  <inkml:trace contextRef="#ctx0" brushRef="#br0">26116 4054 8083,'-5'-10'0,"-1"3"0,0-1 628,-1 0 0,3 6 1,5 2-1,4 8 1,4 5-1,4 2 0,1 3 1,2 1-629,3-2 0,3 5 0,6 0 0</inkml:trace>
  <inkml:trace contextRef="#ctx0" brushRef="#br0">26441 4223 8083,'-6'-14'471,"-2"2"1,-6 2 0,0 6 0,-1 2-1,1 4 1,2 2 0,1 7 0,3 5-1,2 4 1,2 1 0,3 1-357,1 0 0,0-3 1,0 3-1,0-2 0,0-3 1,1-1-1,4-2 0,3 0 1,1-1-1,1-4 0,1-4 1,3-4-1,3-2-187,2-4 0,1-4 1,-2-9-1,1-2 1,-1-2-1,1-5 1,0-2-1,0-8 1,0-2-1,0-6 1,-2-4-1,-3-6 1,-3-5 101,-2-5 0,-4-8 0,3 3 0,-2 5 0,-3 9 0,-1 10 0,-2 13 0,0 15 0,0 13 0,-2 14 1,-1 12 219,-2 5 0,-4 4 0,3 2 0,-1 2 0,1 2 0,2 3 0,-1 2 0,0 2 0,2-1 0,1 0 0,2-1 0,0-2-350,0-1 1,2 0 0,1 3 0,3-2 0,2-3 0,3 0-1,3-1 1,4-1 99,0-3 0,8 6 0,-4-1 0</inkml:trace>
  <inkml:trace contextRef="#ctx0" brushRef="#br0">27034 4760 8626,'-12'-14'619,"1"2"1,3 1 0,0 1 0,0 1 0,-1-1-620,1 1 0,-5-1 0,5-4 0</inkml:trace>
  <inkml:trace contextRef="#ctx0" brushRef="#br0">22260 3051 18681,'14'-6'-41,"-4"3"1,-1-5 0,0 0-1,-1 0 1,-2-1 2390,1 1-2507,-6 1 1,6 9 146,-7 3 0,0-2 0,0 6 464,0 2 0,0-3 941,0 2-104,0-7-3160,0 3 596,0-6 73,0 0 0,0 6 0,0 2 0</inkml:trace>
  <inkml:trace contextRef="#ctx0" brushRef="#br0">23051 1850 14534,'5'-9'0,"1"1"0,0 0-46,1 0 0,2 4 0,-3-4 0,2 0 0,1 0 0,1-1 1,-2-1-1,0 2 0,-2 0 0,0 1 0,-1-3 0,0 1 1,-1-1 134,-1-1 1,1 4 0,-1-3 0,1-1 0,0-1 0,-3-3 0,-1 1 0,-1 0 0,-4 0 0,-3 0 0,-1 1 0,-1 2 191,-1 2 0,-1 0 0,-3-4 0,1 2 0,0 3 1,-1 0-1,-3 2 0,-2 0 0,-2 3 0,-3 1 0,0 2 1,-2 0-1,0 0-134,-3 0 0,-1 6 0,3 4 0,0 2 0,-1 2 0,3 1 0,1 0 0,1 3 0,0 0 0,1 1 0,1 0 0,2 1 0,1 2-94,-2 4 0,6-4 0,-4 1 0,3 2 0,2 2 0,0 1 0,0 0 0,1 1 1,2-1-1,3 0 0,2 0 0,3 2 0,1 0-72,2-2 50,0 4 0,0-12 0,0 5 0,0-1 0,0-1 0,2-1 0,1-1 1,3-3-1,2 1 0,3 0 0,2 0 0,1 0 70,0-2 1,0-1 0,2-2 0,1 2 0,3-1 0,1 1 0,1-3 0,-2-1 0,2-1 0,0 0 0,2-2 0,-1 1 0,-1-2-86,-1-4 0,2 3 0,-2-3 1,1 0-1,1-3 0,1-1 1,-2 0-1,0 0 0,0-1 1,1-4-1,1-5 0,-1-2 154,2-2 1,2 0-1,1-2 1,-1-3 0,-2-4-1,-1-4 1,1-1 0,0-1-1,0 0 1,-3-3 0,-2-2-1,-2-1 1,-3-1-143,-1 0 0,-4-2 0,-2-4 0,-2 1 0,-1 3 0,-1 4 0,1 1 0,-2 0 0,-1 2 0,-4 2 0,-1 4 0,-3 3 0,-2 2-87,-3 3 1,-2-4 0,-2 2 0,-4 2 0,-5 1 0,-2 2 0,-3 0 0,0 2 0,-3 1 0,-2 3 0,-1 1 0,-1 4 0,0 2 0,-2 2-128,2 4 0,-3 3 0,6 6 0,2 2 0,-1 3 0,2 4 0,1 4 0,2-1 0,2 0 0,1-3 0,2 4 0,2 3 77,3 3 1,-4-1 0,4-3 0,3 1 0,3 1-1,0 2 1,0 0 0,1 0 0,6 0 0,2-2-1,2 1 1,0-1 0,0 0 249,0-4 1,6 1 0,4-4 0,2 1-1,4 0 1,1-3 0,4-2 0,-1-2-1,2-3 1,0 0 0,3-3 0,2-1-1,1-3 1,-1-2 31,-4-3 0,6 0 0,-3 1 0,6 0 0,-1-2 1,-1-4-1,-2-4 0,0-2 0,1-3 0,-1-1 1,2-2-1,1-2 0,2-1-218,-2-2 0,4-6 0,-2 1 0,-2-3 0,-1-1 1,-3 0-1,-2-2 0,-3-3 0,-3-3 0,-5-3 1,-5-2-1,-3-3 0,-4-2 24,-5-2 0,-6 4 0,-10-3 1,-5 4-1,-3 4 0,-1 3 0,-2 2 1,-1 4-1,-2 5 0,0 6 1,0 3-1,-1 4 0,-1 2 0,-1 5-264,0 4 1,4 1 0,-2 1 0,-1 4 0,-1 5-1,0 4 1,2 5 0,1 2 0,-2 3 0,1 0-1,-1 1 1,4 1 0,1 3-1936,2-1 0,4 0 0,2 2 2136,2 3 1,-5-3 0,3 4 0</inkml:trace>
  <inkml:trace contextRef="#ctx0" brushRef="#br0">26214 1574 8532,'-2'-15'0,"-1"1"1341,-2 0 0,-1 1 259,1 3-1244,3 4 0,-4 8 0,6 2 0,0 6 0,2 3 1,1 1-1,2 0 0,-1 1 0,1 1 0,0 3 3003,-2 4-3370,-1 5 1,-2 2-1,0 3 1,0 5-1,0 4 1,0 2-1,0 2 1,0 5-1,0 2 1,0 1-1,0-5 1,0-3-1,0-3-294,0 0 0,0-7 0,0-4 0,-2-8 0,-1-8 1,-3-6-1,-1-6 0,1-5 0,3-7 0,1-7 311,2-4 1,0-9 0,0-10 0,0-5 0,0-5 0,0-8 0,0-6 0,0-6 0,0 0-1,0-2 1,0 1 0,0 1 0,0 3 0,0 3 70,0 6 1,0 13 0,0 14 0,0 12 0,2 12 0,2 13 0,4 11 0,2 8 0,-2 7 0,-2 4 0,-1 3 303,1 4 1,-4 2 0,3 1 0,-4 3 0,1 1 0,1-1 0,2-1 0,-2-4-1,-1 0 1,-2 0 0,0 0 0,0-3-885,0-3 0,0-8 0,0 1 0,0-4 0,0-6 0,0-4 0,-2-3 0,-1-1 0,-3-3 0,-1 0 0,-1-3 503,0 2 0,5 2 0,-3 1 0</inkml:trace>
  <inkml:trace contextRef="#ctx0" brushRef="#br0">26700 2404 8007,'0'-15'0,"0"1"415,0 0 0,-5-1 0,1 1 0,1 0 0,1-1 0,2 1 128,0 0 0,0 7 0,0 7 1,0 10-1,0 9 0,0 8 1,0 7-1,0 4 0,0 6 1,0 7-1,0 5-245,0 1 0,-5 0 0,0 0 0,2 1 0,2-3 1,1-1-1,0-1 0,0-2 0,0-4 0,0-5 0,0-6 1,0-4-1,0-2-1263,0-1 1,0-7 0,0-6 0,0-11 0,0-13 0,0-11-550,0-8 1,0-2 0,0-14 0,0-6 1513,0-5 0,-7-10 0,-1-1 0</inkml:trace>
  <inkml:trace contextRef="#ctx0" brushRef="#br0">26657 2389 11082,'0'-28'0,"0"-1"0,0 2 0,0 3 0,0 5 0,-1 5 0,-4 4 582,-5 6 0,-2 8 0,-3 6 0,-1 3 0,-1 2 0,-4 3 0,1 1 0,-3 0 0,1 2 0,-3 1 0,-1 2 0,1 0-948,1 1 0,7-3 1,-4 2-1,3 0 0,2 0 1,4-2-1,1-1 1,3-4-1,3-1 366,3-1 0,9-1 0,1 0 0</inkml:trace>
  <inkml:trace contextRef="#ctx0" brushRef="#br0">26571 2289 8510,'10'-13'0,"0"2"0,1 3 435,1 2 0,3 1 0,-1 7 0,0 3 0,1 4 0,-1 4 1,0 3-1,2 3 0,2 5 0,1 3 0,-2 1 0,-1 1 1,0 0-492,3-1 1,-3 6 0,3-1-1,-3-1 1,-2-2 0,-1-1 0,-3-1-1,-6 1 56,-2-1 0,-8 1 0,-2 0 0</inkml:trace>
  <inkml:trace contextRef="#ctx0" brushRef="#br0">26314 2804 8083,'-14'-6'593,"6"3"0,4-5 0,9 0 0,10 2 0,8-1 0,9 4 0,6 0 0,5 0 0,5-4-61,4-1 0,2 5 0,1-3 0,-5 1 0,0 0 0,-6 2 0,-4 1 0,-7 2 0,-4 0 0,-4 2 0,-2 1-532,-3 2 0,-1 12 0,-4-1 0</inkml:trace>
  <inkml:trace contextRef="#ctx0" brushRef="#br0">26571 2361 8169,'7'-15'311,"-4"1"0,5 0 1,0-1-1,-2 1 0,2 0 1,-1 0-1,-1-1 136,-3 1 0,-3 3 0,-3 6 0,-3 10 0,-2 6 0,-4 3 0,0 2 1,-3 2-1,0 1 0,-3 0 0,-1 1-392,2 4 0,-6 3 1,-1 2-1,-1 0 1,0-1-1,1 2 1,-3 4-1,-4 2 1,0 3-1,2-3 1,4-1-1,1-5 1,1-3-114,4-3 0,8-8 0,3 0 1,4-6-1,4-6 0,4-4 1,4-3-1,3-2 322,2-1 0,1 4 1,1-4-1,-1 1 0,0 0 1,1 2-1,1 0 1,1 0-1,4-2 0,-1 2 1,3 0-1,-1 0 0,3-2-108,2 2 0,0 1 0,0 2 0,0-2 0,4-1 0,0-1 0,3 0 0,-1 3 0,-1 1 0,-2 0 1,-1 0-1,1 0 0,0 0-640,-1 0 391,3 6 0,-15-4 0,5 2 1,-1-2-1,-3 0 0,-2 1 0,-2 2 1,0-1-1,0 1 0,1 0-286,-1-2 1,-4-1-1,-2-1 1,-4 1 0,-5-1 220,-7-2 0,-5-9 0,-1 2 0,-1-1 1,0-2-1,-3-4 0,-3-2 0,-1-2 1,-3-2-1,-1-3 0,1-3 0,1-1 1,-1 1 160,-3 3 0,5-3 0,0 3 0,1-2 0,1 1 0,1 3 0,2 1 0,2 2 0,2 2 0,1 1 1,2 3 388,2 0 0,7 2 0,2 2 0,8 4 0,5 5 0,1 3 0,0 3 0,1 2 0,-1 3 0,2 2-148,3 1 1,-2 7 0,6 3 0,-3 3-1,-1 2 1,1-1 0,0 1 0,1-1-1,1 1 1,-1 0 0,-1-1 0,-2 1-983,-2 0 1,-2-2-1,-1-4 1,-4-4-1,-2-3 1,-2-1-1,-2-3 1,-5 0 737,-6-3 0,-11-6 0,-3 4 0</inkml:trace>
  <inkml:trace contextRef="#ctx0" brushRef="#br0">25784 601 8447,'-14'0'0,"0"0"0,0 0 938,-1 0 0,1 0 0,1-2-541,4-3 1,4 4 0,10-4 0,6 3 0,5 2-1,3 0 1,-2 0 0,1-1 0,-1-3 0,4 0-1,0 1-179,-1 1 0,4 2 0,-3-2 0,-1-1 0,3-2 0,-1 2 0,2 0 0,0 0 0,-2-4 0,0 1 0,-1 0 0,0 1 0,-4 0-331,-1 0 1,3-4-1,2 3 1,-1-1 0,1-1-368,-4 0 445,-7 5 1,-4-2-1,-6 10 1,0 5-1,0 2 112,0 3 1,-1-1-1,-2 0 1,-2 1-1,2-1 1,1 0-1,2 1 1,0-1-1,-2 0 1,-1 2-1,-1 2 1,0 1-1,3 0 46,1 1 1,0-2-1,0 4 1,0 0-1,0-1 1,0 0 0,0-2-1,0 0 1,0 2-1,0-1 1,0 3 0,0-3-63,0 1 1,0 4-1,0-2 1,0 0-1,0 0 1,0-1-1,0 0 1,0 2 0,0 0-1,0 0 1,0 0-1,0-1 1,0 1 42,0 2 0,0-4 0,0 0 1,0 0-1,0-1 0,0 1 0,0 1 1,0 1-1,0-1 0,0 1 0,0 0 1,0 0-1,0 0-37,0 1 1,0-3 0,0 1 0,0-1 0,0 0 0,0 2 0,0 0 0,0-2 0,0 0 0,0-1 0,0 1 0,0-1 0,0 1 0,0-1 28,0 0 1,0-1 0,0-1 0,0 4-1,0 1 1,0-2 0,0-2 0,0 0 0,0 0-1,0 2 1,0 2 0,0-1-67,0-3 1,0 4 0,0-3-1,0-1 1,0 1 0,0-2-1,0 0 1,0 0 0,-2 0-1,-1 1 1,-2-1 0,2-2-1,0 1 1,0-1-11,-2 2 0,0 5 1,5-5-1,-1-1 1,-3-3-1,0 0 0,0 1 1,3 1-1,-1 2 1,-1-1-1,-2-2 1,2-2-1,2 2-28,1 3 1,-2-3 0,-1 3 0,-2-2-1,2 1 1,1 3 0,2-1 0,0 3-1,0-3 1,0 1 0,0-2 0,-1 2 0,-3 1-36,0 0 1,-1 0 0,5-4 0,0 1 0,0 0 0,0 0 0,0 0-1,0-1 1,0-2 0,0-2 0,0 2 0,0 1 37,0 2 0,0 0 1,0-4-1,0-1 1,0 2-1,0 1 1,0 3-1,0-3 1,0-1-1,1-2 1,3 1-1,0-1-60,0 0 1,-3-4 0,-1-1 0,0 2 0,0 2 0,0 1-202,0 1 158,0-1 1,0-4 0,0-1 0,0 2 0,0 2-1,0 1 1,0 1 630,0-1 0,0 0 18,0 1 0,-1-8 0,-3-3-434,0-8 1,-3 3 0,3-4-1,-4 2 1,-2 0 0,1-2-1,-3 2-113,0 1 0,2-3 1,1 1-1,-3 0 1,0 3-1,-3 1 0,1 0 1,0 0-1,-1 0 1,1 0 15,0 0 0,4 0 0,1 0 1,-2 0-1,-2 0 0,-1 0 1,-1 0-1,1 0 0,-2 0 1,-1 0-1,-2 0-125,1 0 0,2 0 1,0 0-1,-1 0 1,-2 0-1,1 0 0,2 0 1,2 0-1,0 0 1,-1 0-1,1 0 0,0 0-237,-1 0 0,6 0 0,-1 0 0,-1 0 340,-1 0 1,2 0-71,0 0-584,7 0 597,-3 0-264,6 0 0,2 0-2015,2 0-4240,-2 0 6588,4 0 0,-6 0 0,0 0 0</inkml:trace>
  <inkml:trace contextRef="#ctx0" brushRef="#br0">18429 6244 8333,'0'-14'63,"0"0"1,0-1-1,0 1 265,0 0 1,0 2 0,2 8 0,1 10-1,4 8 1,-1 7 0,0 3 0,-2 5 0,-1 4-1,0 4 1,2 3 0,-2 2 0,-1 1-1,-2-2 1,0-1 0,0-1 0,0 1 28,0 1 1,0-4 0,0-2 0,0-3-1,0-1 1,0-6 0,0-2 0,0-9-366,0-8 0,0-14 1,0-17-1,0-6 0,0-4 1,1 0-1,2-2 0,4-1 1,1-5-1,1-4 0,1-1 1,-1 1-1,3-1-70,0 1 1,3-2-1,1 1 1,1 3 0,4 5-1,0 6 1,1 6 0,1 2-1,1 5 1,-2 5 0,-1 8-1,-2 5 1,0 3 448,-1 0 0,-2 2 1,-2 2-1,1 6 0,-3 3 1,0 1-1,-3 1 1,1-1-1,-1 2 0,-1 3 1,0 4-1,-1 1 0,-1 1-315,-3 5 0,-1-1 0,-2 6 0,0-1 1,0 1-1,0 2 0,0 1 0,0 1 0,0-1 1,0 2-1,0 0 0,1 0 32,4-2 1,-2-6-1,7 2 1,1-4 0,2-1-1,1 0 1,1-2 0,1-3-1,3-5 1,3-4-1,2-6 1,0-2 0,2-3-1,-1 1-272,-1-2 0,4-1 0,-4-4 0,1-2 0,1-6 0,-2-3 0,0-1 1,0-1-1,-2 1 0,0 0 0,-1-1 0,0 1-4664,-3-1 1,-2 1 4847,-2 0 0,0-1 0,1 1 0</inkml:trace>
  <inkml:trace contextRef="#ctx0" brushRef="#br0">19652 6849 8119,'0'-15'-27,"0"1"0,7 1 0,4 2 2743,6 1-2381,12 1 0,14-6 0,12 1 0,5 0 0,9-1 0,5 1 0,2 0 0,0-1 0,-6 1 0,-8 1 0,-11 2 0,-9 3 0,-10 1 0,-7 4-1171,-5 2 0,-12 1 0,-7 1 1,-7 2-1,-5 2 836,-5-2 0,-8 5 0,1 0 0</inkml:trace>
  <inkml:trace contextRef="#ctx0" brushRef="#br0">20185 6302 8887,'-7'-13'0,"-2"2"463,-4 1 0,3 7 0,1 0 0,-1 6 0,0 8 1,2 7-1,2 6 0,3 3 0,1 4 0,2 2 0,0 4 1,0 1-278,0 1 1,0-1 0,0 5 0,0-1 0,2-4 0,1-3 0,2-1 0,0-1-1,1-1 1,2-1 0,2-2 0,-1-2 0,2-2-187,2-1 0,2-6 0,-1 3 0</inkml:trace>
  <inkml:trace contextRef="#ctx0" brushRef="#br0">20947 6288 8063,'0'-23'523,"-6"4"0,-2 11 0,-2 8 0,2 11 0,0 12 0,2 10-169,-1 7 0,2 10 0,5 1 0,-1 2 0,-2-2 0,-2 0 0,2-1 0,1-1 0,2-4 0,0-5 0,0-7 0,0-4 0,0-5 0,2-6-403,3-7 0,-4-6 1,4-10-1,-4-5 1,1-4-1,3-5 1,4-7-1,4-4 0,2-5 1,1-4-1,1-4 1,2-3-1,-1-1-7,-2 3 1,-2 0 0,2 0 0,2-1 0,1 0 0,-1 7 0,-2 6 0,-2 9-1,0 7 1,1 8 0,-2 10 0,-4 12 272,-4 14 1,-2 2 0,0 8 0,2 2 0,-2 2 0,-1 1 0,-2-1 0,0-2 0,-2-4 0,-1 0 0,-2-4 0,2-4 0,2-2-862,1-2 0,0-2 1,0 2-1,0-5 1,0-3 643,0-1 0,6-1 0,2 1 0</inkml:trace>
  <inkml:trace contextRef="#ctx0" brushRef="#br0">21393 6590 8499,'0'-15'0,"0"1"0,2 0 647,2-1 0,0 2 1,5 2-1,2 2 0,2-1 1,2 2-1,1 2 1,1 1-1,4 0 0,1 2 1,4 1-1,-1 2 0,-1 0-1698,-4 0 0,0 0 0,0 0 0,-3 0 1,-1 0 1050,-1 0 0,-1 0 0,0 0 0</inkml:trace>
  <inkml:trace contextRef="#ctx0" brushRef="#br0">21868 6216 8035,'0'-15'0,"0"1"561,0 0 0,0 7 1,0 9-1,-2 11 1,-1 11-1,-2 7 0,0 8 1,1 2-1,-1 3-489,2-1 0,-1 0 0,1 0 0,-2 0 0,2-1 0,2-4 0,1-3 0,0-1 1,0 0-1,0-4 0,0-5-72,0-5 0,0-11 0,0-2 0</inkml:trace>
  <inkml:trace contextRef="#ctx0" brushRef="#br0">22227 5770 8047,'15'1'0,"-1"2"0,1 4 472,-1 1 1,0 3 0,1 10 0,-1 6-1,-1 8 1,-2 5 0,-1 7 0,-1 4 0,-1 8-1,-1 6 1,-2 4 0,-1 0 0,0-4-425,-3-1 0,-1 2 0,-1-9 0,-4-5 1,-5-6-1,-3-3 0,-1 0 0,-2-1 0,-3-2 1,-5-3-1,-3-2 0,-4-2 0,-2 1-48,-6-1 0,-9 7 0,-3-3 0</inkml:trace>
  <inkml:trace contextRef="#ctx0" brushRef="#br0">21235 5611 8045,'-13'-24'351,"3"0"1,-2 7 0,2-1 0,-3 7 0,-1 6 0,-1 5 0,1 5 0,-2 6 0,-1 8 0,-4 10 0,-2 10 0,-2 7 0,-2 8-1,-2 7-14,0 6 1,0 5-1,2 5 1,14-37 0,1 1-1,0 2 1,1-1 0,0 2-1,0 0 1,1 0 0,1 0-1,-1-1 1,2 0 0,-3 37-1,3-6 1,6-5 0,5-4-1,7-3-631,3-6 1,3 0 0,3-8 0,5-3 0,3-3 0,2-4 0,-2 0 0,-1-1 0,-4-3 0,0-5 0,-1-4 0,0-3 293,-3-1 0,-2-2 0,-2-4 0</inkml:trace>
  <inkml:trace contextRef="#ctx0" brushRef="#br0">23105 6518 8093,'-14'-10'885,"-1"1"-387,1-1 1,6 0 0,6 3 0,10 0 0,11 4-1,9 0 1,5 0-187,6-2 0,2-5 0,4 5 0,1 1 1,2-1-1,-1 0 0,-4 2 0,-5 1 1,-4 2-1,-6 0 0,-4 0-5091,-4 0 3622,-11 0 0,-9-1 0,-9-3 1157,-4 0 0,-2-14 0,1 2 0</inkml:trace>
  <inkml:trace contextRef="#ctx0" brushRef="#br0">23407 6043 9546,'-14'-5'0,"1"2"0,2 6 0,1 12 0,-1 12 0,0 10 0,0 6 0,1 6 0,0 9 0,1 7 346,-1 6 0,7-1 1,-2-3-1,4-4 1,1-6-1,0-4 1,0-5-1,1-5 0,4-5 1,5-4-347,2-4 0,3-7 0,-1-2 0</inkml:trace>
  <inkml:trace contextRef="#ctx0" brushRef="#br0">24026 6101 8131,'-15'-15'342,"1"7"1,0 5 0,1 8-1,2 9 1,3 9 0,1 5 0,3 8-1,-1 5 1,0 5 0,2 1-1,3-1 1,3 2-236,2 5 1,6-2 0,0 0 0,5-3 0,3-5 0,0-4 0,2-3 0,2 0-108,-1-1 0,5-2 0,-4-4 0</inkml:trace>
  <inkml:trace contextRef="#ctx0" brushRef="#br0">24486 6216 8435,'-9'14'0,"1"0"0,0 2 0,0 4 360,-4 4 1,1 12 0,0 4-1,3 0 1,2 2 0,2-1 0,3 3-1,1-3 1,0-4 0,0-8-1,0-8 1,0-5-230,0-2 0,0-8 0,0-6 0,1-8 0,3-4 0,2-4 1,2-4-1,3-4 0,2-3 0,3-3-206,3-4 1,-3 4 0,3-5-1,-1 1 1,0 1 0,1 1-1,-2 3 1,-1 5 0,-1 5-1,-1 4 1,0 6 0,-1 7 322,-3 10 0,1 8 0,-6 13 1,-2 0-1,-1-1 0,-2 1 1,0 0-1,0 0 0,-2-1 1,-1 1-1,-2-2 0,2-1 1,1-2-6506,2 2 6257,-6-6 0,4 8 0,-4-6 0</inkml:trace>
  <inkml:trace contextRef="#ctx0" brushRef="#br0">24831 6575 8048,'5'-22'567,"0"3"1,5 3 0,-4 1-1,2 3 1,3 0 0,4 5-1,2-1 1,2 1 0,-1 1 0,0 3-568,1 1 0,-3 2 0,5 0 0</inkml:trace>
  <inkml:trace contextRef="#ctx0" brushRef="#br0">25277 6316 8007,'15'-19'583,"-1"0"1,1 0 0,1 4 0,1 3 0,4 1 0,0 3-1,1 1 1,-1 4 0,0 1 0,-4 4 0,-2 3 0,-4 4-1,-3 6-373,-2 4 0,-1-2 0,-7 7 1,-2 2-1,-6 1 0,-3 2 1,-1-2-1,0-1 0,1-4 1,2-1-1,1-2 0,0 0 1,1 0-641,-1-1 0,7-2 1,0-2-1,6-1 0,7-3 1,4-5-1,4-4 0,1-1 1,0 0-1,0-1-3392,0-4 3051,7 3 1,-9-9 770,7 6 0,0-12 0,5 1 0</inkml:trace>
  <inkml:trace contextRef="#ctx0" brushRef="#br0">25781 6029 8331,'0'-23'0,"0"4"0,0 3 386,0 2 0,2 1 0,2 5 1,4 8-1,2 10 0,0 7 1,1 9-1,2 4 0,-1 5 1,0 4-1,-3 4-85,2 3 0,-3 8 1,0-2-1,-1 0 0,-4 0 1,-1-1-1,-4-2 1,-3 2-1,-6-1 0,-5 0 1,-5-6-1,-1-4 1,-4-6-1381,-1-4 1,-2-3 0,0-3 0,1-4 0,1-4 1078,3-2 0,-4 0 0,6 1 0</inkml:trace>
  <inkml:trace contextRef="#ctx0" brushRef="#br0">26184 6518 10177,'6'-16'0,"4"-3"0,3-4 0,1 1 1149,0 3 1,1 3 0,-1 1 0,1 3 0,-1 0 0,0 4 0,-1 4-1150,-3 5 0,9 6 0,-3 7 0</inkml:trace>
  <inkml:trace contextRef="#ctx0" brushRef="#br0">26702 6460 8597,'8'-22'347,"5"1"1,-4 7-1,4 1 1,1 2 0,1 1-1,1-1 1,1 0 0,2 1-1,1 5 1,-1 4-348,0 1 0,7 0 0,-4 0 0</inkml:trace>
  <inkml:trace contextRef="#ctx0" brushRef="#br0">27220 6489 8617,'12'-6'593,"-2"-4"1,3 2 0,-4-1 0,4-1 0,2 0 0,-1 1-1,0-1 1,1 1 0,-1 1 0,1 0 0,-1 1 0,0 1-594,1 3 0,-1 1 0,1 2 0</inkml:trace>
  <inkml:trace contextRef="#ctx0" brushRef="#br0">27953 6561 8680,'29'0'534,"0"0"1,-2-5 0,-3-1 0,-5-1 0,-1-1 0,-1 2 0,3-2 0,-3 2 0,-1-2 0,-3 0 0,-2-2 0,-1 0-535,1 1 0,2-1 0,1-4 0</inkml:trace>
  <inkml:trace contextRef="#ctx0" brushRef="#br0">29493 6374 8460,'-23'-2'0,"4"-1"503,3-2 0,8-1 1,7 3-1,7-2 1,12 2-1,6 1 0,9 2 1,6 0-1,7-1-232,4-4 1,1 2 0,3-5 0,-1 0-1,3 0 1,1-2 0,1 0 0,-7 1 0,-6-2-1,-7-1 1,-4 1 0,-6 2 0,-5-3-2256,-9 0 1,-17 2 0,-11 1 0,-2-3 1983,0 0 0,-5-9 0,-2-2 0</inkml:trace>
  <inkml:trace contextRef="#ctx0" brushRef="#br0">30054 5914 8115,'-10'-15'246,"2"1"1,0 1-1,0 3 1,-3 6-1,-2 4 1,-1 6 0,0 8-1,-1 10 1,1 8-1,-1 7 1,3 2 110,2 2 1,-3 7 0,4 3 0,-3 1 0,1 0-1,3-2 1,2-3 0,3-2 0,1-3 0,2-2-1,0-4 1,0-6-1520,0-6 0,0-1 1,0-4 1161,0 2 0,7-6 0,1 4 0</inkml:trace>
  <inkml:trace contextRef="#ctx0" brushRef="#br0">30860 5914 9806,'14'-50'0,"0"8"487,1 12 0,-6 8 0,-1 10 0,-1 9 0,-6 13 0,-2 12 0,-6 10 0,-1 7 1,-3 4-1,-2 5 0,-1 4-285,0 4 1,-1 7 0,1-1 0,-1 0 0,1 1-1,-2 1 1,-2 1 0,-1 4 0,0 1-203,-2 2 0,5 0 0,-4 0 0</inkml:trace>
  <inkml:trace contextRef="#ctx0" brushRef="#br0">14948 9654 30248,'-15'-4'-945,"1"-1"1,0-5 0,-1 6-1,2 2 1207,4 5 0,4 5 1,11 5-1,7-2 1,8-3-1,6 0 0,8-2 1,7 2-1,7-1 1,9-1-1,9-1 1,8 0-1,-34-3 0,1 1 1,3-2-1,0 1-123,3-1 1,0-1 0,-2 1 0,1-2 0,-2 1 0,-1-1 0,-2 0 0,-1-1 0,34-5 0,-9 1 0,-13-1 0,-15 3 0,-11-1 0,-11 0 0,-10 0-265,-10-1 0,-9 4 0,-8-3 0,-9 4 0,-10 1 0,-10 0 0,-4 0 0,-5 0 0,-2 0 0,-3 1 0,-1 3 0,-1 0 0,4 1 155,2 2 1,-3-6 0,-1 6-1,1-3 1,7 1 0,7-2 0,7-1-1,7-2 1,6 0 0,8 0 0,12 0 68,12 0 0,16-5 0,10 0 0,9 2 0,7 2 0,6 1 0,4 0 0,5 0 0,3-2 0,1-1 0,-2-2 0,0 2 0,2 1-99,2 2 0,-5-5 0,-2 1 0,-10 0 0,-12 3 0,-13 1 0,-16 0 0,-18 0 0,-17 1 0,-16 4 0,-13 3-170,-9 0 1,-1 5-1,1-5 1,-1 2-1,2-1 1,0 2-1,5 1 1,6-1-1,10-3 1,9 0 279,9 0 0,19-5 0,17 2 0,14-4 1,15-1-1,10 0 0,9 0 0,3 0 1,4-1-1,1-2 0,7-2-61,5 2 0,-36 4 0,-1 2 0,1 1 0,0 0 1</inkml:trace>
  <inkml:trace contextRef="#ctx0" brushRef="#br0">17911 8345 32307,'-12'-1'-1083,"2"-4"1,-1 2 0,6-7 0,3 0 0,6 1 0,7 1 0,6 0 0,9 1 1566,6 1 1,6-5 0,10 3-1,7-2 1,5 1 0,9-1 0,5 0-1,2 1 1,0-1 0,-5 1 0,-3 1-1,-8 1 1,-5 4 0,-9 2-1,-8 1-1156,-9 0 0,-6 1 0,-11 4 0,-4 6 0,-9 5 479,-12 3 1,-14 7 0,-10-4-1</inkml:trace>
  <inkml:trace contextRef="#ctx0" brushRef="#br0">17955 8561 32454,'-39'8'0,"4"-3"0,5-2 28,7 2 0,12-2 1,10 5-1,7-2 1,11-2-1,7-3 1,8-1-1,5 0 1,6 0-1,5-1 1,3-3-29,4 0 0,2-6 0,3 4 0,-1-2 0,-5-4 0,-1 1 0,-5 0 0,0 1 0,-5 1 0,-3-1 0,-10 2 0,-7 2 0,-7 3 0,-2-5 0,0 0 0</inkml:trace>
  <inkml:trace contextRef="#ctx0" brushRef="#br0">18185 7237 26269,'14'0'80,"1"0"0,5 0 1,4 2-1,5 1 1,5 2-1,4 0 0,5-1 1,5 3-1,5 1-13,3 3 1,6-3-1,1 0 1,-3 0 0,-1 0-1,1 2 1,-1-1-1,0 1 1,-3 1 0,0 2-1,0 0 1,3-2-1,2-2 1,3 3-624,1 0 540,-4-4 0,8 5 0,-6-5 0,3 2 0,1-2 0,-1-2 0,-2-1 0,0 0 0,3-1 0,3 0 0,0-3 0,-1-1 0,-2 0 226,2 0 1,9 0 0,-36 0-1,1-1 1,2-1 0,0 0 0,0 0-1,1 0 1,0-1 0,0 1-1,3 0 1,0-1 0,3 0 0,0 0-1,2 0 1,1-1 0,0 0 0,0 0-1,1 1 1,0 0 0,1-1-1,1 2-194,1 0 0,0 0 1,3-1-1,-1 0 0,0 0 1,0 0-1,2-1 0,0 1 1,-1-1-1,1 0 1,-1 1-1,0 0 0,-1-1 1,0 0-1,1 1 0,1-1 1,-2 0-1,1 0 1,-1 1-1,1 0 0,-4-1 1,0 0-1,0 0 0,-1 0 1,0-1-1,0 0-6,0 1 1,1 0 0,3 0-1,1 0 1,-1 3 0,0-1-1,-3 0 1,0-1 0,0 1 0,-1 0-1,0-1 1,0 1 0,2-1-1,0 1 1,1 0 0,0 1 0,1-1-1,0 1 1,-4-1 0,1 0-1,-2 0 1,0 0 0,-2 0 0,0 0-1,3 1 1,0 1-2,2 0 1,0 0 0,-4 0 0,0 0 0,1 0-1,0 0 1,-1 0 0,-1 0 0,1 0 0,0 0-1,3-1 1,-1 0 0,2 0 0,-1-1 0,0 0-1,-1-1 1,-2 1 0,0 1 0,1 0 0,-1 0-1,1 1 1,1 0 0,2 0 0,1-1 0,-1-1 0,1 1-10,1-2 0,0 1 0,-3-1 0,1-1 0,1 3 0,1-1 0,-1-1 0,0 0 0,0 0 0,0-1 0,1 1 0,-1 0 0,2 1 0,-1-1 0,3 1 0,-1-1 0,-1 1 0,0 0 0,0 0 0,0 0 0,-2 1 0,-1-1 0,2 1 0,0-1 0,0-1 0,1 0 0,-1-1 0,1 0 0,1 1 0,0 1 0,-2-2 0,-2 0 0,0 0 0,1 0 0,-1 0 0,1 0 0,0-1 0,0 0 0,1 1 0,0-1 0,-3 0 0,1 0 0,-2 0 0,1 1 0,-2-1 0,1 0 0,1 0 0,-1 0 0,0 0 0,0-1 0,-2 1 0,0-1 0,-2 1 0,-1 0 0,0-1 0,-1 0 0,-1 1 0,1 0 0,0-1 0,0-1 0,0 0 0,0 0 0,0 0 0,-1-1 0,-3 1 0,0 0 0,-3 0 0,0 0 0,-2 0 0,-1-1 0,1 1 0,-1 0 0,2 0 0,-1 0 0,1-1 0,-1 1 0,-1 0 0,-1 0 0,40-8-95,-6 7 0,6-4 1,-7 4-1,1-2 0,-4 0 1,0-1-1,1 0 1,1 0-1,-2 1 0,-3-1 1,-4-2-1,-4-1 1,-2-1-28,1 1 1,4-5-1,-1 0 1,-4 1 0,-4 1-1,-2-1 1,0-3 0,2 0-1,-2-1 1,-4 0-1,-6-4 1,-4-1 26,-2-2 0,4-4 0,-7-3 0,-4 1 0,-4-2 1,-3 1-1,-5-4 0,-3-2 0,-5 1 0,-2 1 0,-3 1 1,-1-1-1,-2-1-116,0-3 0,-5 6 0,-1 1 0,-2 1 1,-3-1-1,-4-3 0,-2-2 0,-4 1 0,0 2 1,-3 6-1,-1 2 0,-7 3 0,-5-1 170,-8 0 0,0 5 0,-9 2 0,-4 1 0,-6 2 0,-6 0 0,-8-1 0,37 11 0,-1 1 0,-1 0 0,-1 0 0,1 0 0,-2 1 0,-1 0 0,0 0 0,-4 0 0,-1 0 0,-2-1 0,-1 1 25,0 0 1,-1 0 0,-2 0 0,-1-1 0,2 1 0,-1 0 0,-4 0 0,0 0 0,-2 0 0,0 1 0,-3 0 0,1 1 0,-1 0 0,1 2 0,-1-1 0,1 1 0,-1 2 0,1-1 0,-3 1 0,0-1 0,-2 0 0,-1 1 0,-1-2 0,0 1 26,1 0 0,0 1 1,1 0-1,-1 0 1,-1 2-1,-1 0 1,-2 0-1,-1 1 1,-1 0-1,-1 1 1,0-2-1,0 1 0,1 0 1,0-1-1,1 1 1,0-1-1,0 2 1,-1 1-1,-3-1 1,0 0-1,26-1 1,0 1-1,-1-1 0,0-1 1,0 1-1,0-1 1,-25 2-1,1-1-49,-1 0 0,1 1 0,25-1 0,0 0 0,-1 0 0,-1 0 0,0-2 0,0 1 0,0 1 1,-1 0-1,1-1 0,0 1 0,0-1 0,0 1 0,-26 0 0,1 1 0,1-1 0,0 1 1,1-1-1,0 0 0,-2 1 0,0-1 0,27 0 0,0 0 0,-1 1 0,1-1 0,-1 0 1,1 0-1,-24 1 0,0 0 0,1 0 0,0-1 62,1 2 0,-1-1 0,-2-2 0,0 1 0,-1 2 1,1 0-1,1-1 0,1 0 0,3-1 0,1-1 1,1 1-1,0 0 0,1-1 0,0 1 0,-2 0 1,1 1-1,-1-2 0,0 1 0,1-1 0,0-1 1,2 1-1,1-2 0,1 1 0,0 0 0,1 0 1,0 0 4,1 1 0,-1-2 0,1-1 0,0 0 1,2-1-1,1 1 0,4 0 0,0 1 1,1 0-1,-1 0 0,1 0 0,0 0 1,-3 0-1,0-1 0,1 0 0,0-1 0,1 2 1,0-1-1,2 1 0,0 1 0,1 0 1,-1 0-1,0-1 0,1 0 995,-2-1 1,0-1-954,-2 3 0,-1-1 0,3-3 1,-1 1-1,-1 3 0,0 0 1,1 0-1,0 0 0,0 0 1,0 0-1,-3 0 0,1 0 0,-2 0 1,1 0-1,-2 0 0,0 0 1,2 0-1,-1 0 0,1 0 1,0 0-1,1 0 0,0 0 0,0 0 1,1 0-49,0 0 1,1 0-1,3 0 1,1 0 0,0 0-1,1 0 1,0 0-1,1 0 1,0 0 0,0 0-1,0 1 1,1 0 0,-1 0-1,0 1 1,1 0-1,0 1 1,1-1 0,0 1-1,0-1 1,0 0 0,-1 1-1,0 1 1,-2 0-1,1 0 1,-1 1 0,1 1-14,-1 1 0,1-1 1,-3-1-1,1-1 1,2 1-1,-1 0 1,1 0-1,-1 1 0,0 1 1,1 1-1,1 0 1,0 1-1,1 1 1,1-1-1,1 1 1,1 0-1,0-1 0,0 1 1,0 0-1,0 0 1,1 1-1,0 1 1,2 0-1,0 0-8,3-1 0,1 0 1,-36 15-1,9-5 0,2 1 1,2 4-1,3 1 0,4 2 1,4-1-1,5 1 1,3 0-1,2 1 0,2 2 1,2 2-80,6-2 1,7 5 0,4 1 0,1 3 0,3 3-1,4 0 1,4 3 0,7 1 0,6 0 0,10 1 0,10 2-1,10 1 1,10-5-33,10-2 1,6-2-1,-22-20 1,3-1-1,2 2 1,1 0-1,4 2 1,2-1 0,2 2-1,1-1 109,4 1 0,0-1 0,1 0 0,1 1 0,6 1 0,0 1 0,1 0 0</inkml:trace>
  <inkml:trace contextRef="#ctx0" brushRef="#br0">20256 8129 8912,'-1'-28'0,"-2"0"0,-2 3 436,2 1 0,-5 1 0,0-2 0,-2 2 0,1 3 0,-1 1 0,0-1 0,1 1 0,-2 3 0,-2 5 0,-2 6-208,1 4 0,0 1 0,-2 3 1,-2 5-1,-3 9 0,-1 7 0,-2 8 1,0 3-1,2 7 0,1 3 0,3 3 1,2 0-1,3 0 0,2 1-372,2 2 1,5 1-1,0 2 1,2-3-1,4 0 1,2-1-1,8 1 1,4-3-1,4-2 1,3-6-1,4-3 1,3-5-1,5-2 144,2-1 1,0-8 0,3-7-1,-2-7 1,1-6 0,-1-1-1,0-1 1,1-6 0,-2-7-1,-4-8 1,-2-6 0,-3-2 0,-1-2-1,-3-3 203,-4-2 0,-4 4 0,-2-6 0,-1-1 0,-4-1 0,-4-1 0,-3 2 0,-2 2 0,-2-2 1,-4-3-1,-7-4 0,-8-1 0,-4 2-496,-6 1 0,-7 2 1,0 1-1,-2 4 1,1 6-1,6 6 1,2 9-1,2 6 1,1 6-1,1 3 0,3 4 322,4 3 0,-2 9 0,0 8 0</inkml:trace>
  <inkml:trace contextRef="#ctx0" brushRef="#br0">19911 8316 8054,'-13'7'318,"4"2"1,4-1 0,10 0 0,6-1 0,7-4 0,7-1 0,7-2 0,6-2 0,6-3 0,4-3 0,3-1 0,2-1 0,-2 0-485,-2 2 0,6-3 1,-4 6-1,0 1 0,-3-1 1,-3 0 165,-2 2 0,6-5 0,2 0 0</inkml:trace>
  <inkml:trace contextRef="#ctx0" brushRef="#br0">21148 8072 8517,'-8'-15'363,"-6"7"0,1 4 1,-4 2-1,-2 4 1,-1 2-1,0 6 1,-1 4-1,0 6 1,2 4-1,0 4 1,-1 4-329,3 2 1,6 4-1,3-3 1,1 1 0,4 0-1,3 1 1,5 1 0,4-1-1,6-2 1,4-1 0,5 1-1,3-1 1,2-2-6243,0-5 6207,6-2 0,2-2 0,6-2 0</inkml:trace>
  <inkml:trace contextRef="#ctx0" brushRef="#br0">21523 8273 8517,'-15'0'208,"6"0"0,-1 2 0,0 3 0,1 6 0,-1 6 0,1 9 0,-1 6 0,2 5 1,2 1-1,2 0 0,3 2 0,1 2-88,0 1 1,1-1-1,3-6 1,2-5 0,0-7-1,2-5 1,-1-5 0,1-4-1,0-4 1,1-4 0,1-7-318,0-9 1,-2-2-1,3-8 1,-3-3-1,0-4 1,-2-4-1,2 0 1,-2-2 0,2 2-1,-1-2 1,-1 2-1,-1-2 1,1 2 341,4 0 0,-2 3 0,0 8 0,0 5 0,0 4 0,3 6 0,2 6 0,0 7 0,-2 9 0,-3 8 0,-2 5 0,-2 4 0,-3 0-215,-1 1 0,2-3 0,1 3 1,2 1-1,-2 0 0,-1-3 1,-1-4-1,2 1 0,4 1 0,-1 0 70,1-3 0,4 3 0,-3-4 0</inkml:trace>
  <inkml:trace contextRef="#ctx0" brushRef="#br0">21925 8115 8369,'16'-19'0,"4"0"366,3 1 1,0 2 0,1 2 0,0-1-1,0 2 1,-2 2 0,1 3 0,-3 2-1,1 3 1,-3 1 0,-2 2 0,-4 2 0,0 1-1,-4 3-242,-2 2 0,-1 7 0,-5 4 0,0 0 1,-2 0-1,-1 2 0,-3 1 0,-1 2 1,1 0-1,3-1 0,1-3 0,2 0 0,0-1-335,0 0 0,2 0 1,2-4-1,6-3 0,3-2 1,1-5-1,1-4 1,-1-1-1,0 0 0,1 0 1,-1 0-1,1 0-384,-1 0 1,5-6-1,0-4 1,-1-1 0,-1 0 594,3 1 0,2-6 0,7-6 0</inkml:trace>
  <inkml:trace contextRef="#ctx0" brushRef="#br0">22717 7928 8369,'14'-5'0,"0"-1"254,1-2 1,4 5 0,0-2 0,0 3 0,1 2-1,0 0 1,3 2 0,2 3 0,2 6 0,2 5-1,-2 4 1,-1 3 0,-2 2-42,2 3 0,-6 5 1,-1 2-1,-3 2 0,-3 3 1,-3 2-1,-5 1 0,-4 0 1,-2 0-1,-4 0 1,-5 0-1,-4 1 0,-5 0-1611,-5 4 1,-3-1 1397,-2 6 0,0-1 0,0 6 0</inkml:trace>
  <inkml:trace contextRef="#ctx0" brushRef="#br0">23191 9410 8171,'0'-10'125,"0"1"0,-6 6 0,-2-4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10905 14446 9530,'-2'-13'0,"-1"2"0,-2 1 163,2-1 1,-3 3 0,-1-2 586,-1-1 1,5 6-1,-2 5 1,4 10-1,1 6 1,0 5-1,0 1 1,1 4-1,3 1 1,2 3-330,2 4 0,-5-4 0,4 5 0,-3 1 0,3 2 0,-1 2 0,1 0 0,-3 0 0,1 3 0,2 3 0,-1 2 0,2 0 0,-2 0 1339,1-1-1703,-2 4 0,-1-6 0,1 4 1,0-1-1,0 0 0,0-2 1,-2-1-1,-2-2 0,-1 1 0,0-1 1,0 0-1,0-2 5,0-2 1,0 1 0,0-5 0,0 0 0,0 0 0,0-4-1,0-4 1,0-3 0,0 0 0,0 0 0,0-2 0,0-1 0,0-4-110,0-1 0,0 0 0,0 2 0,0 1 0,0-1 1,0-2-1,0-2-2565,0 1 1,0-9 0,-1-6 2574,-4-8 0,-3-18 0,-6-4 1</inkml:trace>
  <inkml:trace contextRef="#ctx0" brushRef="#br0">12488 14388 21519,'0'-14'-1593,"0"-1"0,0 1 0,0 0 2025,0-1 1,-5 9-1,0 7 1,2 12-1,1 10 1,2 4-1,0 3 1,0 4-1,0 4 1,2 4-1,1 1 1,3 0-9,2 0 1,0 7 0,4 4 0,-3 5-1,2 5 1,2 0 0,2 0 0,-3-2-1,-1 1 1,-1-1 0,0-3 0,-1-3-1,-1-5-385,-1-1 0,2 0 0,-2-4 0,-1 2 0,2-3 1,-2-4-1,2-4 0,-1-2 0,1-3 0,-2-3 1,1-4-1,-3-2 0,1-2-412,0-4 0,1 4 0,-2-2 0,0-1 0,1-2 0,0-2 0,0 1-3195,-2-1 1257,-1-6 1,-2 0 1980,0-3 1,6-4 0,2 6-1</inkml:trace>
  <inkml:trace contextRef="#ctx0" brushRef="#br0">14574 14244 9452,'0'-36'0,"0"4"1042,0 6 1,0 8-1,0 14-621,0 8 1,0 14 0,0 8 0,0 4 0,0 5 0,0 4-1,0 4 1,1 5 0,2 3 0,2 3 0,-2 2 0,-1 3-1,-2 4 1,0 4 0,0 5-142,0 4 0,5-2 0,0 3 0,-2-4 0,-2-1 0,-1 2 1,0-1-1,0-2 0,2-9 0,1-6 0,4-2 0,-1 2 0,2 0-365,0-3 0,-3-4 0,4-7 0,3-4 0,0-2 0,1-3 0,-2-1 0,-1-5 0,0-6 0,-2-5 1,-2-2-928,0 1 1,-4-9 0,3-6 0,-4-8 0,-1-5 0,0-3 992,0-3 1,-6-9 0,-2-9-1</inkml:trace>
  <inkml:trace contextRef="#ctx0" brushRef="#br0">16487 14906 9806,'0'-21'0,"0"-1"723,0 0 1,7 1-1,2 6 1,5 3 0,4 2-1,3 5 1,0 4 0,-1 1-444,-2 0 1,3 6 0,0 4-282,1 2 0,2 3 1,5-1-1</inkml:trace>
  <inkml:trace contextRef="#ctx0" brushRef="#br0">17983 14892 11373,'21'-19'0,"3"1"0,3 5-225,2 7 0,0 4 1,0 2 223,-1 0 0,1 7 1,0 1-1</inkml:trace>
  <inkml:trace contextRef="#ctx0" brushRef="#br0">19379 14892 9081,'48'-11'-17,"0"-4"0,-3 2 1,10 5-1,6 2 15,3 3 1,-3 14 0,3 5 0</inkml:trace>
  <inkml:trace contextRef="#ctx0" brushRef="#br0">21105 14834 11668,'58'-21'0,"1"-1"0,5 1 0,6 7 697,5 8 0,-33 4 0,0 2 1,37 2-695,1 2 0,-1-2 1,-7 4-1</inkml:trace>
  <inkml:trace contextRef="#ctx0" brushRef="#br0">22774 14705 9622,'29'-11'0,"0"-2"0,1 0 3343,4 2-2776,-4 8 0,7-4 0,-4 7 0,4 0 0,0 0-559,-4 0 1,4 7 0,0 1 0</inkml:trace>
  <inkml:trace contextRef="#ctx0" brushRef="#br0">26299 13582 9121,'-2'-14'0,"-1"0"786,-2-1 1,-1 7-1,3 5 1,-2 8-391,2 9 1,1 7-1,4 9 1,1 2-1,2 4 1,0 0-1,-1 4 1,3 4-1,-1 2 1,2 2 0,-1 0-1,1 1 1,-2 4-1,0 5 1,-1 2-22,2 3 1,-6-1 0,4-4 0,-3-1 0,-2 2-1,0 2 1,0 0 0,0-4 0,0-4 0,0-3 0,0-2-1,0 0 1,0 0-221,0-2 1,4-6-1,1-2 1,-2 2 0,-1 2-1,-1-1 1,3-2 0,0-6-1,0-2 1,-1-1 0,0 0-1,2 1 1,-2-4-240,-1 0 1,-2-1 0,0-1-1,0-1 1,0 0 0,0-1-1,0-3 1,0 0 0,0-1 0,0-2-1,-2-1-710,-3-1 0,4-9 0,-4-6 1,3-8 798,2-5 1,-6-1 0,-2 0-1</inkml:trace>
  <inkml:trace contextRef="#ctx0" brushRef="#br0">18487 14158 13743,'-5'-10'129,"0"1"1,1 4 0,4-5 0,0-1 1087,0-2 1,0 4 0,0-1 0,0 2-1098,0 5 0,0 0 1,0 12-1,0 3 1,1 0-1,2 3 0,2-1 1,-2 1-1,-1 1 1,-1 1-1,3 4 1,0 0-1,1 1 35,2 1 0,-6 0 1,6 6-1,-3 0 0,1 0 1,-2 0-1,-1-1 0,-2 1 1,2 0-1,1 0 1,2-1-1,-2 1 0,-2 0-118,-1 0 1,2-5 0,1 0 0,2 1 0,-2 1-1,-1 0 1,-2-4 0,0 0 0,1 1 0,3 1-1,0 0 1,0-2 0,-3 0-18,-1 1 0,0 1 1,0 3-1,0-1 1,0-3-1,0 3 0,0 1 1,0 2-1,0-2 1,0-1-1,0-2 0,0 0 1,2 0-49,3 0-1,-4-2 1,4 4 0,-3-2 0,-2 0 0,0 0 0,0 0 0,1 0 0,2 0 0,2 0 0,-2-1 0,1 1-72,0 0 1,-2-1-1,3 2 1,-2-2-1,0-1 1,2-1 0,0 1-1,0-1 1,-1 0-1,0-4 1,-3-1 0,-1 0-1,2 2 1,1 1-331,2-1 1,0-2-1,-5 0 1,0 1-1,0 3 1,0-3-841,0-1 1,0-9 0,-2-6 0,-3-4 0,-3-2 1322,0-1 1,-5-2-1,5-7 1</inkml:trace>
  <inkml:trace contextRef="#ctx0" brushRef="#br0">18544 8964 26918,'-19'0'0,"0"0"0,0 1 0,0 4-73,0 5 1,-7-1 0,2 4 0,-3 5 0,-2 3 0,-1 4 0,-2 4 0,-3 5 0,-1 4-234,1 3 0,3 3 1,8-1-1,5 0 0,5 2 1,4 1-1,5 0 0,5-2 1,5-3-1,6 1 0,8 3 1,9-2-1,5 0 0,4-5 1,3 1-1,1-4 429,3 0 0,5 2 0,4-7 0,4-4 0,4-4 0,3-6 0,2-3 0,2-5 0,1-2 0,-2-4 0,-4-5 0,-4-7 0,-2-3 138,1-1 0,-2-2 1,-3-3-1,-5-5 0,-4-5 1,-1-5-1,-1-2 0,-4-3 1,-6 1-1,-4-4 0,-6-3 1,-1-4-1,-5-2-405,-5-4 1,-5-1 0,-9-3 0,-6-3-1,-14-5 1,-10-2 0,-12 4 0,-5 5 0,-4 8-1,-2 2 1,-2 2 0,1 2 0,-1 3 83,1 6 1,-1 11 0,1 7 0,-1 5-1,1 4 1,1 5 0,3 7 0,5 7-1,3 12 148,2 10 1,0 12 0,0 8 0</inkml:trace>
  <inkml:trace contextRef="#ctx0" brushRef="#br0">17998 13798 17560,'5'-9'-167,"-1"-1"1,1 5 0,-3-3 0,1 0 0,3 2 0,2-2 0,2 0 0,-1-3 0,1-2 0,0-3 0,-1-2 0,1-2 317,1-3 1,0-1 0,0-5-1,-3 1 1,0-1 0,-1 2-1,-1 1 1,-3 4 0,-1-1-1,-2 3 1,0-1 0,-2 5 8,-2 5 1,0 4 0,-5 7-1,-1 2 1,1 3 0,1 4-1,1 4 1,4 1 0,0 2-1,0 2 1,-2 1 0,2 0 0,1 1-180,2-1 0,5 5 1,1-5-1,1-2 1,1-1-1,0-1 0,3-1 1,2 1-1,1-3 1,0-2-1,2-4 0,2-1 1,1 0-309,-1-2 0,-1-3 1,1-5-1,1-4 0,-3-4 1,-3-1-1,-5-1 275,-2 1 0,5-7 1,-3-1-1</inkml:trace>
  <inkml:trace contextRef="#ctx0" brushRef="#br0">18214 13165 18343,'-15'0'0,"1"0"102,-1 0 1,3-1 0,4-3 0,8 0-1,9 0 1,7 3 0,3 2 345,-1 4 1,3-2-1,-2 5 1,0 0-522,2 0 0,1 2 1,7 4-1</inkml:trace>
  <inkml:trace contextRef="#ctx0" brushRef="#br0">18875 13467 22966,'-14'-9'-3486,"0"-1"3653,6 7 0,-12 3 1,4 8-1</inkml:trace>
  <inkml:trace contextRef="#ctx0" brushRef="#br0">20026 14043 9951,'-13'-6'0,"2"-4"0,2-1 414,-2 1 0,3-1 0,0 8 0,1 4 0,4 9 0,1 8 0,2 5 0,2 6-134,3 5 1,-2 3 0,5 7 0,0 4 0,-2 5 0,1 5 0,-2 4 0,-1 5 0,1 3-1,0 4 1,0 1 0,-1 0 0,0-3 0,-3-5 0,1-1-312,3-1 0,-4-5 0,6-3 0,-3-9 0,3-6 0,1-7 0,3-2 0,2-4 0,1-2 0,1-6 0,-3-3 0,0-5 0,-4-2-947,-2-2 1,0-5 0,-2-1 0,0-6 0,0-7 957,-3-3 0,-1-8 0,0-1 0</inkml:trace>
  <inkml:trace contextRef="#ctx0" brushRef="#br0">19753 13525 10681,'-2'-13'0,"-1"2"264,-2 1 1,2 1 0,8-6 0,5 1 0,2 0 0,4 1 0,2 0 0,3 0 0,-1-3 0,3-1 0,-2-3 0,1 0 0,-1-3-1,-2-1-224,-6 2 0,0-4 0,-9 7 0,0 2 0,-4 2 0,-5 6 0,-5 4 0,-3 5 0,-1 5 0,0 6 0,-1 5 1,1 5 21,-1 1 1,6 2 0,1 5 0,1-1 0,4 0 0,3-4 0,5-4 0,5 0 0,2-1 0,3-2 0,1-2 0,1-4 0,4-3-219,2-2 1,-1-1 0,3-5-1,-2-1 1,-2-3 0,-4-4 295,-1-4 0,-1-6 0,-1-11 0</inkml:trace>
  <inkml:trace contextRef="#ctx0" brushRef="#br0">19998 12921 15327,'-15'-10'0,"2"-1"783,4 0 0,1 6 0,5 2 0,-2 6 1,3 6-1,5 6 0,7 4-1264,3 5 0,1 3 1,1 2-1</inkml:trace>
  <inkml:trace contextRef="#ctx0" brushRef="#br0">20343 13323 18027,'8'-1'353,"-2"-2"1,1-4 0,2 1 0,4-2 0,1 2 0,2-2-1,4 1 1,3 1 0,5 1 0,0 0-275,1 0 1,0-1 0,-2 3 0,-1-2 0,-4 2-28,-1 1 0,4-4 0,-2-2 0</inkml:trace>
  <inkml:trace contextRef="#ctx0" brushRef="#br0">20458 12921 21399,'-19'0'0,"0"-2"-81,1-3 1,2 4-1,3-3 1,2 8-1,3 5 1,2 4 0,2 3-1,3 2 1,2 2-1,4 3 1,5 2 0,4 4-1,4 3 1,1 2 44,-1-2 1,2-2-1,-1-1 1,-1 1-1,-2 2 1,-2 0 0,1-3-1,-1-4 1,1-1-151,-1-1 1,0 4-1,1-5 1</inkml:trace>
  <inkml:trace contextRef="#ctx0" brushRef="#br0">21062 12964 21137,'-8'8'-18,"3"6"1,4 9-1,1 4 1,0 3-1,0 4 1,0 4-1,0 4 1,0 1-1,0 0 1,0 0-1,1 0 1,3 0-867,0 1 0,1-6 1,-5-1-1,0 0 668,0-1 1,0-4-1,0 3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7769 4691 8539,'-15'0'150,"6"-2"0,1-3 0,0-3 0,1-1 0,1-1 115,3-1 0,3 4 0,3 4 0,3 5 0,1 4 0,1 1 0,0 1 0,3-2 0,2 0 1,1-2-1,0-3 0,1-1-56,-1 0 1,1 0 0,-1 0 0,0 2 0,1 1-1,-1 2 1,1-2-325,-1-1 0,-8-1 0,-6 2 1,-9 2-1,-7-2 0,-5-1 0,0 0 1,-1 1-1,1 2 0,-1-2 0,1-2 1,-2-1 296,1 0 1,5 0 0,-4 0-1,2 0 1,-1 0 0,3 0 0,4 0-70,8 0 0,13 0 0,15 0 1,1 0-1,0 0 0,1 0 0,2 0 1,2 0-1,-2 0 0,-1 0 0,-4 0-86,-1 0 0,-2 0 0,-4 0 0,-4 0 1,-6 0-1,-12 2 0,-7 1 0,-7 2-179,-1-2 1,-2-1-1,-5-2 1,0 0-1,0 0 1,1 0-1,-1 0 1,2 0-1,1 0 1,4 0 0,1 0-1,3 0 1,2 0 471,2 0 0,6-2 0,5-1 0,7-2 0,9 2 0,5 1 0,1 2-160,2 0 1,-4 0-1,7 0 1,2 0-1,1-1 1,0-2 0,-3-2-1,-3 0 1,-2 0-1,0 0 1,1 2 0,-1 2-161,0 1 0,7 0 0,-4 0 0</inkml:trace>
  <inkml:trace contextRef="#ctx0" brushRef="#br0">8301 4734 8368,'-14'-2'263,"-1"-3"1,6 4 0,1-6-1,3 3 1,8-1 0,8 2-1,8-1 1,4 1 24,2-2 0,3 1 0,0 4 0,1-2 0,-2-1 0,-1-2 0,-2 2 0,1 1 0,1 1 0,-2-3 0,-5 0 0,-3 0 0,-1 3-504,-1 1 0,-3 0 0,-6 1 0,-10 3 1,-8 2-1,-4 0 0,-4 1-16,-1-4 1,2 3-1,-4-1 1,-1 0 0,-1 0-1,1 0 1,1-1 0,0 1-1,0 0 1,1-2-1,3-1 1,2-1 420,2 4 1,6-3 0,9 3 0,12-4 0,8-1 0,7 0 0,1 0 0,2 0 0,-1 0 29,1 0 0,2-1 0,-1-3 0,0-2 1,-2 0-1,-1-2 0,-2 1 0,1 1 1,-5 1-1,-4 0 0,-4 0-711,0 2 1,-8 2 0,-5 1 0,-8 0 0,-5 0-1,-2 0 1,-1 0 0,-1 0 0,-4 0 491,-1 0 0,-2 6 0,-5 2 0</inkml:trace>
  <inkml:trace contextRef="#ctx0" brushRef="#br0">7668 4791 8367,'-14'-6'356,"4"3"0,0-7 1,-1-1-1,-2 0 1,1 0 8,2 1 0,5 7 0,10 0 0,5 4 0,2 4 0,3 0 0,-1 0 0,2 1 0,2 0 0,1 1 0,0-2 485,2 1-888,-5-5 0,5 7 1,-5-4-1,1 0 1,2 0-1,-3-1 0,-3 0 1,-3 2-1,1-2 1,0 0-144,-1 2 1,-5-3-1,-10 2 1,-6-2 0,-5-2-1,-5 0 1,-2 0-1,-1 0 1,0 0 0,0 0-1,1 0 280,0 0 0,2 0 0,7 0 1,0 0-1,-1 0 0,1 0 179,-1 0 1,14 0 0,6 0 0,6 0 0,5 0 0,1 0 0,3 0 0,-3 0 0,-1 0 0,-1 0 0,-1 0 86,0 0 1,-4 0 0,-1 0 0,3 0-530,0 0 1,-4-2 0,-4-1-5885,-8-2 6048,3 1 0,1 4 0,8 0 0</inkml:trace>
  <inkml:trace contextRef="#ctx0" brushRef="#br0">8646 4791 8297,'-9'5'0,"-1"0"392,-1-2 1,-2-1 0,2-2 0,6 0 0,10 0 0,6 0-81,4 0 0,-1 0 1,0 0-1,1 0 1,-1-2-1,0-1 0,2-2 1,2 0-1,3 0 1,0 1-1,1-1 0,-1 0 295,0 0-595,4 1 0,-4-1 0,4 0 0,-2 0 1,-1 0-1,-1-1 0,1 0 0,-1-2 0,0 1 1,-3 1-1,-4 1-479,-5-1 1,-4 4 0,-10-3 0,-4 4 466,-4 1 0,-8 6 0,-1 2 0</inkml:trace>
  <inkml:trace contextRef="#ctx0" brushRef="#br0">17969 13338 12556,'-5'-15'0,"0"1"0,2 0-1416,2-1 1612,-6 7 1,4-4 0,-7 2 0,-1-1-1,-3 0 1,-5 3 0,-5 1 0,-4 2 0,-2 1-1,-3-1 1,-6 2 0,-2 1 0,-3 2-97,1 0 1,-5 2 0,0 1 0,4 3 0,2 2-1,4 2 1,-1-1 0,3 1 0,2 0 0,4-1 0,1-1-1,0 0 1,0-1 274,1-1 1,0-1-1,3-5 1,2 0-1,3 0 1,2 0-1,2 0 1,3-2-1,5-1 1,10-2 2089,11 2-2290,14-5 0,11 5 1,10-5-1,6 0 0,7 1 1,8-1-1,6 0 1,-34 4-1,0-1 0,1 0 1,2 0-1,2 0 1,1 1-1,3-2 0,0 0 1,4 1-1,1-1 0,3 0 1,1 1-41,3 0 1,0 0 0,0 1 0,1 0 0,5-1 0,0-1 0,-1 2 0,-1 0 0,-1 0 0,1 0 0,-3 1 0,0 0 0,-2 0 0,0-1 0,-4 2-1,1 0 1,-3-1 0,0 1 0,-2-1 0,-1 1 0,-2 0 0,0-1 0,-4 1 0,0-1-53,-1 1 0,-2 0 0,36-3 0,-6 5 1,-7 0-1,-9 0 0,-9 0 0,-8 0 1,-6 0-1,-7 0-191,-6 0 1,-13 0 0,-8 1 0,-12 3 0,-10 0 0,-12 1 0,-7 0 0,-9 1 0,-7 1 0,-9-1 0,-6-1 0,-4 0-2,35-3 0,0 1 0,-2 0 0,0 0 0,-3-1 0,1-1 0,-3 2 0,0 1 0,-2-1 0,-1 0 0,-1 1 0,-2 0 0,-2 0 0,-1 0 0,-4 1 0,-1 1 0,-4 0 0,-1 1 0,-1 0 0,0 0 0,0 1 0,0-1 0,2 0 0,0 0 49,1 0 0,0 1 0,1-2 0,0 0 0,7 0 0,1 0 0,2-2 0,1 1 0,6 0 1,1 0-1,5 0 0,1-1 0,-29 4 0,8 0 0,12-1 0,9 1 0,12-2 261,9 0 1,18 4-1,7-5 1,12-2 0,12-1-1,12-2 1,10 0-1,9 0 1,6 0 0,5-2-1,5-1 1,-37 0-1,1 1 1,2 0 0,1 1 6,1 0 1,1 0 0,-2-1 0,0-1 0,2 1-1,0 0 1,1 0 0,-1 0 0,2 1 0,0 1 0,3 0-1,0 0 1,3-1 0,-1 0 0,3 0 0,-1-1 0,-1 0-1,-1-1 1,-2 1 0,0 1 0,-3 0 0,-1 0-1,-3 1 1,-1 0 0,37 0-398,-6 0 1,-12 0-1,-15 0 1,-9 0-1,-8 0 1,-6 0-1,-5 2 1,-7 1-41,-11 2 0,-2 0 1,-9-5-1,-1 1 0,-3 3 1,-4 0-1,-3 0 0,-1-1 1,-4 0-1,-3 3 0,-3 1 1,-3 1-1,-1-2-1470,-4 1 1652,-8 4 1,-4 3 0,-5 9 0</inkml:trace>
  <inkml:trace contextRef="#ctx0" brushRef="#br0">20415 1655 16754,'-15'-15'805,"1"1"1,1 4-1,4 9 1,4 12 0,3 8-1,2 8 1,0 4 403,0 2-1213,7 14 1,-6-9 0,6 11 0,-3 1 0,3 1 0,-1 2 0,2 0 0,-1-2 0,1-3 0,-2-7 0,0-4 0,-2-5 0,-1-1-864,2-3 1,-4-10 0,6-5-1,-3-7 1,3-8 891,1-6 0,1-17 0,6-5 0</inkml:trace>
  <inkml:trace contextRef="#ctx0" brushRef="#br0">20357 1741 12422,'-22'-14'0,"3"-1"0,4 1 578,6-1 1,-3 1 0,8 0 0,2-1 0,7 1 0,8 1 0,7 2 0,6 3 0,6 0 0,3 2 0,5-2 0,3 1-270,5 1 0,-1-4 0,7 5 0,3 1 0,7-1 0,5 0 0,5 2 0,-1 0 0,1-1 0,-1 0 0,6 0 0,-38 3 0,1-1 0,1 1 0,0-1-335,-1 0 1,1-1-1,-1 0 1,1 0-1,1 1 1,1 1-1,1-2 1,1-1-1,-1 0 1,0 0-1,2-1 1,-1 1 0,-1-1-1,0 0 1,1 0-1,-1 0 1,0 1-1,-1-1 1,2 0-1,-1 0 1,1 1-1,0 0 1,1 0 0,0 0-1,0 1 1,0 0 30,1 0 1,0-1-1,0-1 1,1-1-1,1 2 1,2 0-1,1 0 1,0-1 0,4 0-1,1 0 1,1 0-1,2 0 1,1 1-1,1-1 1,2 1 0,1 0-1,3 0 1,1 0-1,1 0 1,0 0-1,0-1 1,0 0 0,-3 1-1,1 0 1,-2 1-1,-1 0 10,1-1 0,-1 2 1,1 1-1,0 0 1,-2-2-1,0 0 1,1 0-1,-1 1 1,0-1-1,-1-1 1,0 1-1,0 0 1,0 0-1,1 0 1,1 0-1,0 1 1,1-1-1,0 1 1,1 0-1,-1-1 1,-1 1-1,1-1 1,-1 1-1,1 0-73,0-1 1,0 1-1,0-1 1,0 1 0,2 1-1,1 0 1,-1 0 0,1-1-1,-3 0 1,-1-1 0,0 2-1,-1-1 1,-1 1 0,0 1-1,1-1 1,0 0 0,1 0-1,1-1 1,0-1 0,-1 1-1,-1 0 1,-1 1 0,0 0-1,0 0 1,-1 1-1,0 0 24,0 0 0,1 0 1,2 0-1,-1 0 1,-1 0-1,-1 0 1,-1 0-1,-1 0 1,-1 0-1,0 0 1,-1 0-1,0 0 1,0 0-1,-1 0 1,1 0-1,-1 0 0,-1 0 1,-1 0-1,-2 0 1,0 0-1,0 0 1,-1 0-1,0 0 1,1 0-1,0 0 1,0 0 41,0 0 0,0 0 0,-3 0 0,-2 0 0,2 0 0,-1 0 0,-2 0 0,-1 0 1,1 0-1,0 0 0,0 0 0,1 0 0,0 1 0,-1 0 0,-2 0 0,0 1 1,-2 0-1,-2 1 0,-1-1 0,-1-1 0,41 1 0,-1-2 0,-1 1 0,-1 2-81,-4 2 0,-2 0 0,-1-5 0,0 0 0,-1 0 0,-3 0 0,-2 0 0,-2 0 0,-4 0 0,0 0 0,-3 0 0,-1 0 0,-3 0 29,-5 0 1,-3 0-1,-2 0 1,-3 0-1,-5 0 1,-8 0 0,-5 0-1,-4 0 1,-4 2-1,-2 1 58,-3 2 1,-6 6 0,1-3 0,-6 1 0,-3 1 0,0 0 0,1 1 0,-1 2 0,0 3 0,0 1 0,0 2-68,2 0 0,-3 7 0,1-2 0,0 5 0,0 3 0,1 1 0,-1 1 1,0 1-1,0 2 0,2 1 0,1-1 0,2 0 0,0 0-9,0 3 1,0 1-1,0 2 1,0-1 0,0-2-1,0-2 1,0 2 0,0 0-1,0 0 1,0-3 0,0-2-1,0-1 1,0-1 23,0 1 0,0-2 0,-1-7 1,-2-2-1,-4-3 0,1-2 0,-2-2 11,0-2 0,-2-4 1,-6-2-1,-1-2 0,-4-2 1,-1-3 16,-4-1 0,-8 0 0,-6 0 0,-4 0 0,-7-1 0,-4-4 0,-6-3 0,-4-2 0,-10 2 0,34 4 1,0 0-1,-3 0 0,0 0 0,0-1 0,0 1 0,-1-1 0,-1 0-98,0 0 1,0 0 0,-6 3 0,0 0 0,-4-2 0,0 0 0,-2 0 0,1 1 0,0 1 0,0-1 0,0 1 0,-1 0 0,-1-1 0,-2 1 0,-3 0 0,-1 1-1,-3 0 1,0 0 0,-1 1 0,0 0 0,1 0 0,0 0 0,1 0 0,-1 0 0,-2 0 0,1 0 86,-2 0 1,-1 0 0,-1 0-1,-1 0 1,1 0 0,1 0 0,0 0-1,1 0 1,0 0 0,0 0 0,0 0-1,0 0 1,-2 0 0,0 0-1,0 0 1,-1 0 0,1 0 0,-1 0-1,2 0 1,0 0 0,1 0 0,0 0-1,-1 0 1,0 0 0,-2 0 0,-2 0 36,-2 0 0,-1 0 0,5 0 1,0 0-1,-3 0 0,0 0 1,3 0-1,0 0 0,0 0 0,1 0 1,-3 0-1,0 0 0,-1 0 1,0 0-1,0 0 0,-1 0 1,3 0-1,0 0 0,0 0 0,1 0 1,1 0-1,-1 0 0,-1 0 1,-2-2-11,-1 0 0,0 0 1,6 1-1,1 0 1,-1-2-1,-1 0 1,3 0-1,1 1 0,-1-1 1,1-1-1,-2 1 1,0 0-1,-1 0 1,1 0-1,1 0 0,1 1 1,2-1-1,0-1 1,0 1-1,1-1 1,0-1-1,0 0 0,-2 1 1,0 0-1,0 0 1,1 0-1,2 0 1,-1 0-1,2 0 1,0 0 0,5-2-1,0 1 1,-1 1 0,-1 0-1,-1 0 1,1 0 0,-2 1-1,1-1 1,1 0 0,0 0-1,3 1 1,0 0 0,2 0-1,0 0 1,0 0 0,0 1-1,-1-1 1,0 1-1,1-1 1,-1 1 0,1 0-1,0 1 11,1 0 1,0 0-1,3-1 1,0 0-1,-1-1 1,0 1-1,2 0 1,0 1 0,1 0-1,1 0 1,1 1-1,0 0 1,2 0-1,1 0 1,1 0-1,0 0 1,1 1 0,1 0-1,0 0 1,1 1-1,-39 3 1,2-1-1,3 1 52,1 0 0,9 6 0,2-3 0,6 2 0,4-2 1,7 0-1,6-2 0,8 1 0,6-3 0,5 1 1,2 0-644,0-2 1,6 0 573,8 2 0,13 2 0</inkml:trace>
  <inkml:trace contextRef="#ctx0" brushRef="#br0">24155 978 17012,'2'-14'-2532,"3"0"2828,-4-1 0,12 6 0,-3 1 0,2 1 1,4 4-1,2 1 0,3 2 0,1 0 1,4 0-177,1 0 0,-3 2 0,0 1 0,0 2 0,-2-2 0,-3-1 0,-3-2-150,-1 0 0,-14 6 1,-2 2-1</inkml:trace>
  <inkml:trace contextRef="#ctx0" brushRef="#br0">24155 935 13893,'-14'0'0,"0"0"349,-1 0 1,6 0 0,-1 2 0,0 3 0,2 4-377,4 4 0,2-3 0,2-1 0,0 2 0,0 2-5725,0 2 5648,0-7 0,0 4 0,0-4 1</inkml:trace>
  <inkml:trace contextRef="#ctx0" brushRef="#br0">24155 935 9078,'5'-9'-39,"2"-1"1,0 0-1,5 2 1,0 4-1,3 2 1,-1 2-1,1 2 1,-1 1 31,0 2 0,7 6 0,2-3 0</inkml:trace>
  <inkml:trace contextRef="#ctx0" brushRef="#br0">24386 950 9003,'-2'6'1290,"-3"-6"1,2 0 0,-7-5-1309,-1 4 0,-2 1 0,-1 0 0,0 0 0,-1 0 0,1 0 0,-1 0 0,1 0-238,0 0 0,6-2 499,3-3 0,5 4 0,3-3 0,2 8 0,-2 5 0,-1 6 0,-2 4 0,1 6 0,2 7 0,2 8 0,-2 7 0,-1 5-126,-2 4 1,0 0-1,0-1 1,0-4-1,0 0 1,0-3-1,0-3 1,0-8 0,-2-7-1,-1-6 1,-2-5-257,2-3 0,2-10 1,1-7-1,0-10 1,0-9-1,0-2 1,0-4-1,0-2 1,0-6-1,0-6 31,0-6 0,0-1 0,0-5 0,0-3 0,0-1 1,0-1-1,-2 1 0,-1 3 0,-2 7 0,0 6 0,0 8 1,-1 8 388,-2 9 0,5 9 1,-4 12-1,3 9 1,-3 9-1,1 9 1,-2 9-1,2 6 1,-1 5-1,4 4 1,0 4-1,0 1 1,-2 1-145,2-1 1,1 5 0,2-4 0,0-4-1,0-5 1,0-6 0,0-3 0,0-4-1,2-2 1,1-7 0,2-7-306,-2-6 0,-2-11 0,-1-8 0,0-9 0,0-9 0,0-7 1,0-7-1,0-7 0,0-4 182,0-5 0,0-9 1,0-11-1,-1-2 1,-2-3-1,-2-3 1,0 0-1,0 2 0,0 7 1,2 11-1,2 11 79,1 10 0,0 21 1,0 14-1,0 19 0,-2 15 1,-1 10-1,-2 6 0,2 4 1,1 4-1,2 3 1,-1 2-1,-3 3 0,0 3 325,0 1 1,3 2 0,1 0 0,0 2 0,0 1 0,0 1 0,1-2 0,3-7 0,0-8 0,0-8 0,-3-4-1,-1-7 1,2-5-372,3-8 0,-4-5 0,4-7 0,-3-4 0,-2-6 0,0-10 0,0-8-97,0-6 0,0 0 0,0-8 0,0-5 0,0-3 0,0-5 1,0-2-1,0 0 0,0 2 0,0 4 0,0 2 0,1 5-381,4 4 0,-3 12 1,2 10-1,-4 20 0,-3 17 1,-3 8-1,-1 2 0,1 3 1,1 1-1,0-2 726,1-1 0,-1-7 0,5-1 0,0-2 1,0-5-1,0-2 0,1-6 0,3-1 0,2-4 1,2-1-1,3-3 0,2-3-85,1-5 0,1-4 0,1-1 1,1 0-1,4-1 0,1-4 1,4-3-1,0-2 0,-1 2 1,-1 0-1,2 2 0,-1-2 1,1 0-1824,-2-3 0,-5-1 0,3 1 1,-1 3-1,-3 0 1613,-2 0 0,5-1 0,1-6 0</inkml:trace>
  <inkml:trace contextRef="#ctx0" brushRef="#br0">24170 935 10750,'-7'0'1932,"7"0"0,11 0-1737,9 0-49,12 0 0,-7 0 0,14 0 0,1-1 0,3-3 0,5 0 0,6-1 0,7 0 0,4 0 0,2 0 0,1 1 0,0-3 0,4 1 0,2-1-21,-2 4 1,1-3-1,-9-1 1,0 1-1,3-2 1,0 2-1,2-2 1,-3 0-1,-1-2 1,2 1-1,4-1 1,1 0-1,0 1-143,0-1 1,-1 7 0,1-3 0,4 1 0,2-2 0,-37 4 0,-1 0 0,39-3 0,-3 1 0,0 0 0,2 0 0,0 2 0,2 0 248,0-2-209,-5 3 1,4-4-1,-6 6 1,2 0 0,0 0-1,-3-2 1,-5-1 0,-3-2-1,-3 2 1,-2 2 0,-3-1-1,-1-1 18,-3-2 1,-5-1 0,2 2 0,-1 0 0,0 0-1,0 1 1,0 0 0,0-2 0,0 2 0,0 1 0,0 2-1,-2-1 1,-1-2-84,-2-2 1,0 0 0,0 5-1,-1 0 1,-4 0 0,-4 0 0,-4 0-1,-1 0 1,-2 0 0,-3 0 0,-5 0-1,-1 0 47,1 0 1,-3 0 0,3 0-1,-3 0 1,-1 0 0,-1 0-1,-1 2 1,-2 1 0,-3 3 0,0 1-1,-2 1 27,1 0 0,2-4 1,-4 6-1,-2 1 1,-1 2-1,-2 1 1,0 1-1,0-1 0,0 1 1,0-1-1,0 0 552,0 1-566,0 6 1,0-4 0,0 7-1,0 0 1,0 2 0,0 1 0,0 3-1,0 1 1,0 1 0,0 1 0,0 5-1,-2 2 7,-2-1 1,2 2-1,-4-2 1,1 4 0,-2 3-1,1 2 1,-2-1-1,2-1 1,-2 0 0,1 2-1,-1-1 1,2-3-1,-2-2-7,0-4 0,3 2 0,-3-5 1,0 2-1,2 2 0,-1-1 1,3-1-1,-1 0 0,0-2 1,0 1-1,0 1 0,-1 2 0,0-3-21,-1-2 1,1-2-1,3 0 1,-4 1 0,1 1-1,-2 0 1,1-1 0,-1-2-1,2-4 1,-2-3 0,2 0-1,-2-2 1,1-3 85,1-3 0,-5-1 0,1-1 0,-3-1 0,-1-2 0,0-3 0,-1 0 0,1-2 1,-1 1-1,1-4 0,0 0 967,-1 2-1100,-6-3 1,4 4 0,-7-6 0,-2 0 0,-1 0 0,-3 0 0,-4 0 0,-3 0 0,-1 0 0,-2-2 0,-3-1 0,-5-2-50,-3 2 0,-2-3 1,-4 1-1,-1 2 1,2 1-1,2 2 1,-1-1-1,-1-3 1,0 0-1,5 0 1,3 3-1,2 1 0,-4 0 97,-1 0 1,5 0 0,-4 0 0,1 0 0,-4 0 0,-5 0 0,-4 0 0,-3 0-1,1 0 1,5 0 0,6 0 0,2 0 0,3 0-55,3 0 1,-1 1 0,7 3-1,-2 0 1,-3 0 0,1-1-1,0 0 1,-2 2 0,-1-2-1,-5-1 1,-4-2 0,-5 0-1,-3 0 189,-1 0 0,-4 0 1,2 0-1,-1 0 1,3 0-1,7 0 1,9 0-1,8 0 1,4 0-1,3 0 0,-1 0 1,1 0-1,-1 0 19,-1 0 1,3 0 0,-8 0 0,-5 0-1,-6 0 1,-5 0 0,-1 0 0,-1 0 0,1 1-1,-1 2 1,4 2 0,4-2-180,7-1 0,11-2 1,2 0-1,4 0 0,2 0 1,2 0-1,3 0 0,1 0 1,0 0-1,-1 0 0,0 0 1,0 0-1,0-2-915,1-2 0,-4 2 0,-1-3 1,1 4-1,1 1 0,2 0 0,0 0 943,1 0 0,-4 0 0,-1 0 0</inkml:trace>
  <inkml:trace contextRef="#ctx0" brushRef="#br0">24831 1151 11142,'-14'0'0,"0"0"0,-1 0 8,1 0 1,-7 13-1,-4 8 1,-9 11 0,-8 11-1,-5 10 1,-5 6-1,25-27 1,0 0 0,-1 0-1,0 0 1,-1 0-1,1 1 0,-1 0 0,0 0 0,-22 26 0,4 0 1,9-6-1,9-4 0,9-4 0,5-5 1,6-8-113,4-6 0,10-6 1,3-5-1</inkml:trace>
  <inkml:trace contextRef="#ctx0" brushRef="#br0">25364 1007 10893,'-8'23'789,"-7"5"-746,-12 14 1,-18 22 0,17-26-1,-3 2 1,-3 4 0,-2 0 0,-3 4-1,0 0 1,-2 2 0,0 1 0,1-1-1,0 0 1,2 0 0,0-2 0,2-3-1,1 0 1,3-2 0,2 0-1,2-2 1,1 1 0,3 0 0,1-1-1,1-2 1,2-1-1536,-14 31 0,14-10 1483,15-21 0,-3-9 0,0-8 1</inkml:trace>
  <inkml:trace contextRef="#ctx0" brushRef="#br0">25824 1151 8461,'-1'16'67,"-6"5"0,-9 9 1,-13 13-1,-14 17 0,16-24 1,-2 3-1,-4 5 0,-1 1 1,-2 4-1,-1 0 0,-2 1 1,1 0-1,0 0 0,1 0 1,1-2-1,0-1 0,2-1 1,1-2-232,1-2 1,1-1 0,3 1 0,0-1 163,4-2 0,0-1 0,0-2 0,1-2 0,-14 30 0</inkml:trace>
  <inkml:trace contextRef="#ctx0" brushRef="#br0">26601 1079 8276,'0'16'0,"0"3"12,0 5 0,-13 11 0,-7 10 0,-14 13 0,11-24 0,-2 2 0,-4 4 0,-3 0 0,-2 2 0,0-1 0,-2 1 1,0-1-1,0-1 0,1 0 0,2 0 0,1-1 0,2-3 0,2 0 0,-18 29 0,11-11-767,11-7 755,12-7 0,12-18 0,8-1 0</inkml:trace>
  <inkml:trace contextRef="#ctx0" brushRef="#br0">27148 1094 8921,'8'19'0,"-3"1"0,-5 4 0,-7 7 140,-7 6 1,-17 14 0,-15 10 0,18-27 0,-1 2 0,-4 1 0,0-1 0,-2 1 0,0 0 0,-1-2 0,0 0 0,1 0 0,1-1 0,1-2 0,2 0 0,-23 29 0,9-9 0,11-4 0,10-9-632,10-7 0,8-3 0,12-15 491,8-6 0,20-11 0,11-5 0</inkml:trace>
  <inkml:trace contextRef="#ctx0" brushRef="#br0">27651 1237 8322,'29'0'0,"-2"2"517,-3 3-368,-3 9 0,-8 10 0,-5 10 0,-10 6 0,-12 6 0,-13 7 0,-12 3 0,-7 1 0,-7 1 0,-3-1 0,0-1 0,2-3 0,3-5-322,1-3 1,7 1 0,8-1 0,5-5 0,9-3 172,8-5 0,19-8 0,10-4 0</inkml:trace>
  <inkml:trace contextRef="#ctx0" brushRef="#br0">28356 1511 8349,'0'9'132,"0"3"0,-3 5 0,-8 12 0,-15 14 0,-14 13 1,14-23-1,-2 1 0,-3 2 0,-2 0 0,-2 1 1,-2 0-1,0-2 0,1 0 0,-1 0 0,0 0 1,0 0-1,1 1-132,-3-1 0,1 2 0,-2 2 0,0 0 0,-3 1 0,0 0 0</inkml:trace>
  <inkml:trace contextRef="#ctx0" brushRef="#br0">26371 201 7816,'5'-9'635,"-1"-1"1,1 5-1,-3-3 1,1 0-1,2 0 1,-2-3 73,-1-2 0,-1 7 1,2 6-1,2 8 1,-2 5-1,-1 1 0,-2 1 1,0-1-1,0 2-540,0 3 0,0-8 1,0 4-1,0-2 0,0-1 1,0 3-1,0-1 1,0 1-1,0-1 0,0 0 1,0 1-1064,0-1 1,0 0 0,0 1 0,-2-2 0,-1-2 0,-2-2 0,1 3 0,-1 0 893,0 3 0,-6 6 0,3 1 0</inkml:trace>
  <inkml:trace contextRef="#ctx0" brushRef="#br0">26342 604 8314,'-9'0'2038,"1"2"0,1 3-1748,4 4 1,1-1 0,2 2 0,0 1 0,0 2 0,0 1 0,0 1 0,0-1 0,0 2 0,0 3 0,0 4 0,0 1-7955,0 0 7664,0 0 0,-6 11 0,-2 1 0</inkml:trace>
  <inkml:trace contextRef="#ctx0" brushRef="#br0">26241 1180 10738,'0'14'0,"0"1"0,0-1 0,0 0 264,0 1 0,-4-6 0,-1 1 0,2 1 0,1 2 0,2 1 0,0 1 0,0-1 0,0 0 1,0 1-5414,0-1 5149,0 7 0,0 1 0,0 7 0</inkml:trace>
  <inkml:trace contextRef="#ctx0" brushRef="#br0">26241 1698 8302,'-4'9'359,"-1"1"1,2 1 0,1 2 0,2 1 0,0 1 69,0-1 0,2 1 1,1-1-1,2 0-429,-2 1 0,5-1 0,0 0 0</inkml:trace>
  <inkml:trace contextRef="#ctx0" brushRef="#br0">26256 2158 8143,'0'10'2036,"0"-1"0,0 3 1,0 0-2312,0 3 0,5-6 0,-1 1 0,1 1 0,0 2 0,0 1 0,0 2 0,-1 2 0,1 3 0,0 1 0,0 4 0,0 1 0,-2 2 117,-2-1 1,-1 0 0,2-3-1,1-1 1,2 0 0,-2-2 0,-1-2-1,-2-4 1,0-2 0,1 0 0,3 1-1,0-1 2173,0 1-1844,-3-1 1,-1-4 0,0-1 0,0 2 0,0 2 0,0 2-1,0-1-171,0 0 0,7 7 0,1 1 0</inkml:trace>
  <inkml:trace contextRef="#ctx0" brushRef="#br0">26371 3194 11264,'-8'0'-261,"2"7"1,6 1 0</inkml:trace>
  <inkml:trace contextRef="#ctx0" brushRef="#br0">26400 3755 8067,'-2'13'3646,"-1"-2"1,-4-3-3596,-1-1 1,4-1-52,-6-1 0,1 3 0,-6 6 0</inkml:trace>
  <inkml:trace contextRef="#ctx0" brushRef="#br0">6373 7065 7385,'0'-15'0,"0"1"-163,0-1 1,-5 1 0,1 0-1,-1-1 1,-2 2 0,-1 2 335,0 2 1,0 6-1,5-4 1,0 2-1,5 1 1,7 0-1,9 3 1,7 1 319,7 0 0,7 0 1,7 0-1,4 0 1,-1 0-1,2 0 1,0 0-1,2 0 0,-2 0 1,-3 0-1,-5 0 1,-4 1-1,-7 3-346,-7 0 1,1 1 0,-8-3 0,-7 1 0,-10 2-1,-10-2 1,-9-1 0,-7-1 0,-7 2-166,-7 2 1,-7 1 0,-4-2 0,1 2 0,-2 0-1,-1 2 1,-2-1 0,-2-1 0,0-1 0,3 0 0,6 0-1,0-2 1,2-2 393,2-1 1,3 0 0,13 0 0,6 0 0,13 0 0,16 0 0,13-1 0,6-2-42,2-2 0,5-2 0,1 4 0,2-2 0,3 2 0,-1 0 0,0 0 0,-6-2 0,-2 0 0,-2 0 1,-1 1-1,0 0-150,-5 3 0,-7 1 0,-11 0 1,-8 0-1,-13 1 0,-8 3 1,-6 2-1,-2 2 0,-3 2 0,-1-1-2,1 1 1,-3-7 0,3 3 0,0-1 0,1 0 0,5-2 0,5-1 0,3-2 0,4 0 147,1 0 1,10-7-1,6-1 1,9 0-1,7 2 1,3 1-1,0-1 1,1-1-1,0 1 1,1 3-1,0 0 1,-2-1-456,2 0 0,-5-1 0,5 5 0,-2 0 0,0 0 1,-1 0-1,-2 0 0,-2 0 0,0 1 113,1 4 1,-1 3 0,1 7 0</inkml:trace>
  <inkml:trace contextRef="#ctx0" brushRef="#br0">6690 7108 27860,'-20'-2'0,"1"-1"-1911,2-2 1,2-1 1490,6 1 1,2 2 0,9-5 0,3 1 626,4 4 1,4 2 0,2 1 0,-1 0-1,0 0 1,1 0 0,-1 0 0,2 0 0,2 0-1,2 0 1,3 0 0,1 0 0,0 0-13,0 0 1,0 0-1,3 0 1,-2 0-1,-2 0 1,-2 0-1,-2 0 1,0 0-1,0 0 1,-1 0-217,-2 0 0,-10 0 39,-6 0 0,-6 0 1,-9 0-1,1 0 0,0 0 1,-1 0-1,1 0 0,-1 0-2,1 0 1,0 0 0,-1 0 0,1 0 0,-1 0 0,1 0 0,0 0-1,-1 0 1,1 0 0,0 0 0,-1 0 0,1 0-4,-1 0 0,1 0 0,0 0 0,-1 1 0,1 2 0,-1 2 0,1-2 1,0-1-1,-1-2 33,1 0 0,0 0 0,-1 0 1,1 0-1,-1 0 0,1 0 0,0 0 1,-1 2-1,1 1 0,-1 2 1,1-2-1,0-2 98,-1-1 1,1 0 0,-1 0-1,1 0 1,0 0 0,-1 0-1,1 0 1,0 0 0,-1 0 0,1 0 54,-1 0-189,7 0 0,0 0-28,4 0 1,4 0-453,0 0 263,0 0 0,4 0 53,-8 0 1,0 0 0,-5 0-1,-2 2 317,-2 3-135,-2-4 0,6 6 0,-1-7 0,-1 0 0,-2 0 0,-1 0 141,0 0 0,4 0 0,0 0 1,-1 0-1,-2 0-185,-1 0 0,6 1 0,2 3 1,-1 0-1,-2 0 188,-4-3 0,3-1 0,1 0-435,-3 0 0,6 2 234,1 3 0,2-4 0,-2 4-587,-4-3 0,1-2 604,-2 0 0,5 0 0,-3 1-245,2 4 1,1-2 89,5 7-2360,0-7-621,0 3 1711,0-6 1,0 2-438,0 3-258,0-4-750,0 6 650,0-7 2970,0 0 1937,0 6-2121,0-4-369,0 4 1,-2-6-358,-2 0 0,4 0 1,0 0 715,8 0 0,11 7 0,3 0 1</inkml:trace>
  <inkml:trace contextRef="#ctx0" brushRef="#br0">6891 7065 21831,'-27'-15'0,"3"1"0,3 1-1100,0 3 0,10-1 0,-2 8 1528,5 5 1,5-2 0,8 4 0,5-2 0,4-2 0,4 0 0,2-2 0,3-1 0,4-2 0,3 2 2532,4 2-2815,6 1 1,-5-5-1,5 0 1,-2 2-1,4 1 1,4 2 0,5 0-1,2-1 1,-2-3-1,0 0 1,1-1 0,2 0-1,0 0 30,-1 2 0,-3-3 0,-7 1 1,-2 2-1,-2 0 0,-7-1 1,-7 0-1,-6 0-271,-3 3 0,-9 1 1,-7 0-1,-8 0 184,-5 0 1,3 0-131,1 0 1,4 0 1550,-5 0-1074,7 0 0,-3 1 1,7 3-1063,4 0-444,-3 1 1,11-5-1,-4 0 1,4 2-1,1 1 893,1 2 0,6 6 1,1-3-1</inkml:trace>
  <inkml:trace contextRef="#ctx0" brushRef="#br0">8344 7165 28280,'-14'0'0,"-1"0"-335,1 0 0,4 0 0,2-1 0,4-2 1,7-2-1,8 2 0,8 1 515,4 2 1,-4 0 0,6 0-1,6 0 1,5 0 0,8 0-1,4 0 1,6 0 0,7 0-1,7 0 1,8 0 0,-35 0-1,1 0 1,1 0 0,2 0-88,0 0 1,1 0 0,0 0 0,0 0-1,-1 0 1,0 0 0,0 0 0,1 0 0,0 0-1,-1 0 1,-1-1 0,0 0 0,-2 0 0,-1-1-1,34-4 1,-6-1 0,-7 1 0,-4 1 0,-4 0-1,-3 1-84,-3 0 1,-3 3 0,-2 1 0,-1-2-1,-4-1 1,-4-2 0,-4 2 0,-3 1-1,-1 2 1,-4 0 0,1 0 0,-2 0 0,-1 0-478,-2 0 1,-2 0 0,-2 2-1,-1 3-141,-3 4 1,-10 4-1,-8 2 1</inkml:trace>
  <inkml:trace contextRef="#ctx0" brushRef="#br0">26198 691 8518,'-5'-34'0,"1"2"-190,0 5 1,3 5 0,1 7 0,1 2 0,4 4-1,3 2 1,2 3 0,-2-3 0,0 1 0,-2-2 348,1 0 0,-3 3 0,-5-3 0,-2 0 0,-2 0 73,2-3 0,1-2 0,2-1 0,0-1 0,0 1 0,0-1 0,0 1-145,0 0 1,0 4 0,-2 1 0,-1-3-1,-3 1-81,-2 2 0,3-3 1549,-5 8 1,2-3-1,-1 2-321,4-4 1,5 2-1011,5 3 0,-4 4 1,6 3-1,-2 3 1,-1 2-1,0 3-60,-3 2 0,-1 2 1,0 1-1,0 1 0,0 4 1,0 1-1,0 4 0,0 1 1,0 3-1,0 4 0,0 4 1,0 4-135,0 1 1,0 0-1,0 0 1,0 1-1,0-1 1,0 0-1,0 0 1,0-1-1,0-2 1,0-4-1,0 1 1,0 0-1,0 1-27,0-1 1,-5 0-1,1-5 1,0 1-1,1 1 1,0 1-1,-2 2 1,2 0-1,1-2 1,2-2-1,-1 3 1,-2-1-1,-2 0-3,2-3 1,1 0-1,2 0 1,0 1-1,0-1 1,-2-1-1,-1-2 1,-2 1-1,2 2 1,0 3 0,0 0-1,-2 0 1,2-1-1,1 0-29,2-1 1,0 2-1,0-3 1,0 2-1,0-2 1,0-2 0,2 1-1,1 1 1,2 1-1,0-1 1,-1-2 0,1-1-1,-2 0-18,-1 0 0,3 0 0,0-1 0,-2 1 0,-2 0 0,-1 0 0,0-1 0,0 1 0,0-2 1,0-1-1,0-4 0,0-1 0,0-2-283,0 2 1,0-5-1,0 0 1,0-11-1,0-13 1,0-10-1,0-6 300,0-6 1,0-2-1,0-11 1,0-7 0,0-6-1,0-6 1,0-5 0,0-4-1,0-2 1,0-4 0,0 36-1,0-1 1,0-2 0,0 0-579,0-1 1,0-1 560,0-3 1,0 0 0,0 3 0,0 0 0,0-3 0,0 0 0,0 1-1,0-1 1,1-1 0,0 1 0,0 0 0,1 0 0,1 3 0,1 1 0,-1 3-1,0 1 1,5-38 0,-2 4 0,2 5 0,-1 8 90,-1 9 0,4 7 0,-5 2 0,-2 1 0,-2 2 0,-1 2 0,0 4 1,0 2-1,0-1 0,0 2 0,0 3 0,0 5 0,0 3 236,0 1 0,0 7 1,0-5-1,0 1 1,2 1-1,3 0 1,3 1-1,1 3-289,1 2 1,-7 5 0,2 10-1,-3 6 1,-2 7 0,0 6 0,0 3-1,0 5 1,0 3 0,0 5 0,0 2-1,0 2 111,0 3 1,0 7-1,0-1 1,0 3-1,0 1 1,0 1-1,1-1 1,2 3 0,2 2-1,-2 3 1,-1 1-1,-2-2 1,0-2-1,0 2 32,0 2 1,0-5 0,0-1-1,0-4 1,0-3 0,0 1 0,0 1-1,0-3 1,0-4 0,0-3 0,0-2-1,0 2 1,0 1-132,0 2 1,0-4-1,0-6 0,-2 2 1,-1 2-1,-2 1 1,2-2-1,0-1 1,0-1-1,-2-1 1,0 2-1,0 0 1,-1 1-27,-2-1 1,3-4-1,-4 2 1,-1 2-1,0 0 1,2-2-1,0-3 1,2 1-1,-2 0 1,2 3-1,-1-3 1,2 0-1,1-4 1,-1-2-29,2-1 0,1 4 0,2 1 0,0-2 1,0-2-1,0-3 0,0-1 0,0-2 0,0 0 1,0 0-1,0-2 0,0 1 0,0-2 95,0-1 1,0 0-1,0-6 1,0 0 0,2 1-1,1-1 1,2 0-1,-2 1 958,-2-1-978,-1 1 1,2-7 0,1-5 0,2-6 0,-2-7 0,0-1 0,1 0 0,0 1 0,1-1-2508,2-2 1,-6-1 2482,4-1 0,3 1 0,0 0 0</inkml:trace>
  <inkml:trace contextRef="#ctx0" brushRef="#br0">4690 6129 26041,'-21'-4'0,"-1"-3"348,-1-1 1,3 0 0,4-1 0,-4 4 0,-4 3-1,-4 2 1,-4 0 0,-5 0 0,-3 0 0,-6 0-1,-4 2 1,-3 3-205,2 4 0,-5-1 0,3 2 0,-3-1 0,-3 1 0,-1 0 0,-3 1 0,1 2 0,0 1 0,-1 2 0,1 3 0,0 3 0,1 2 0,3 0 0,5 2-351,4 1 1,3 4 0,7 1 0,6 1-1,4-1 1,5-2 0,5 1 0,3 1 0,3 1-1,2 1 1,3 0 0,0-1 0,1 1 16,1 1 0,1-3 0,5 5 0,2-2 1,3-3-1,4 0 0,6 0 0,4 3 1,5 0-1,3 0 0,3-3 0,2-1 1,5-3 356,5 1 0,-2-2 0,9-3 0,-1-5 0,2-3 0,2-1 0,6-1 0,4-1 0,4-3 0,3-6 0,1-4 0,3-3-10,4-2 1,-3-6 0,2 0-1,-2-5 1,-2-5 0,0 0-1,-2-1 1,-3 0 0,-6-4 0,-5-3-1,-5-3 1,-1-3 0,-4-2-135,-1-3 1,-4-1 0,-2-2 0,-6-2 0,-2-1 0,-4-4 0,-3 0 0,-7 1-1,-5 1 1,-8 0 0,-2-2 0,-4 1 0,-4-1-32,-8 4 1,-7-4-1,-10 2 1,-2 2 0,-6 3-1,-2 5 1,-4 6 0,-4 6-1,-9 8 1,-11 7 0,-11 6-1,35 5 1,-2 2-2,-4 1 1,-1 4-1,-8 5 1,-1 4 0,-5 7-1,1-1 1</inkml:trace>
  <inkml:trace contextRef="#ctx0" brushRef="#br0">24285 2820 18567,'-10'2'-1668,"1"1"1308,-3 2 1,4-1 0,-1-4-1,-2 0 1,-2 0 276,-2 0 0,1 0 0,0 0 1</inkml:trace>
  <inkml:trace contextRef="#ctx0" brushRef="#br0">24141 2806 10708,'-8'-7'0,"3"-2"0,2-4 513,-2-1 0,4 4 0,-3 4 1,6 4-1,4 8 0,1 6 1,1 4-347,0 3 0,0-3 0,3 4 0,-2 0 1,1 0-1,0 1 0,-1 0 0,1-2 0,-1 0 1,1 2-1,0 0 0,-1 1 0,1 1-271,1 2 0,-3-2 0,2-1 0,1 0 0,2-1 1,1 0-1,-1-3 0,-2-2 0,-1-2 0,1-1 1,2-4-1,1-4 0,0-3 131,1-2 0,1-2 1,1-3-1,4-4 1,0-6-1,1-4 0,-1-3 1,1-2-1,-1 0 1,1 0-1,-1 0 0,0 1 1,-2 1-1,0 1 21,1 1 1,-1 0 0,-6 6-1,-2 1 1,-3 2 0,0 3-1,0 2 1,3 2 0,0 4-24,-1 5-64,-4 3 0,-6 7 1,0 1-1,0 1 1,0 4-1,0 0 1,0 1-1,0-1 1,0 1-1,0-1 1,0 0-1,2-2 1,1 0 125,2 0 0,1-4 1,-1-6-1,4 1 0,4-2 1,2-3-1,-1-4 0,0-2 1,1-4-1,-1-5 1,1-4-51,-1-5 0,5 1 0,2-4 0,0-1 0,1 1 1,-1-2-1,1 2 0,1 1 0,2 2 0,1 0 0,-1 1 1,-1 2-1,0 3 6,-1 4 0,4-3 1,-5 8-1,1 0 1,-4 3-1,-2 1 1,1 1-1,1 4 1,-1 5-1,-2 3 1,-2 1-1,2-1 1,2 0-1,1-1 71,-2 4 0,1 2 0,0-5 1,2-2-1,1-2 0,2 1 1,-3 0-1,3-2 0,-1-2 1,4-3-1,-1-1 0,2-2 0,1 0 48,2 0 0,2-2 0,-3-1 0,0-3 0,-1-2 0,-1-2 0,-1 0 1,-4 1-1,-1-2 0,-3-2 0,-2-1 0,-2-1 0,-1 1-187,-3-1 0,1-4 0,-6-2 0,-2-1 0,-2-2 0,1 2 0,1 2 0,2 4 0,-2 2 0,-1 0 0,-2-1 0,-2 3-6,-3 2 1,-9 10 0,-8 8 0</inkml:trace>
  <inkml:trace contextRef="#ctx0" brushRef="#br0">6157 8417 23682,'-17'-5'0,"2"-1"-1143,3-2 498,5 5 0,1-5 0,7 5 0,4-2 0,5 0 1,4 0 981,5 0 1,-1 1-1,6 2 1,1-1 0,4-2-1,3 0 1,3 0-1,2 1 1,5 0 0,2 1-1,6 0 1,1-2-1,4 2 1,2 1 0,5 2-1,4 0-10,0 0 0,4 0 0,-5 0 0,3 0 0,-1 0 0,0 0 0,0 0 0,-2-1 0,-1-2 0,-3-2 0,0 2 0,0 1 0,-1 2-159,-4 0 0,-4 0 0,-9 0 0,0 0 1,0 2-1,-1 1 0,-2 2 0,-4-2 1,1-2-1,0-1 0,3 0 0,1-1-42,3-4 1,-1 3-1,0-4 1,2 1-1,1-1 1,2-1-1,-2 1 1,-3 1 0,-4 0-1,-4-1 1,-3 0-1,-2-1 1,-4 4 655,-4 1-782,-3 2 0,-4-4 0,1-1 0,1 2 0,4 1 0,0 2 0,0 0 0,-2 0 0,0 0 0,0 0 0,-1 0 0,-2 0 0,-2 0 0,1 0 0,-1 0 0,0 0 0,1 0 0,-1 0 0,-1-2 0,-2-1 0,-1-2 0,1 2 0,2 2 0,1 1 0,-1-2 0,-2-1 0,-1-2 0,1 2 0,2 1 0,1 2 0,-4 0 0,-1 0 0,2-1 0,2-4 0,-3 3 0,-1-3 0,1 2 0,0 0 0,-1-2 0,2 2 0,-4 0 0,-1 0 0,1-2 0,2 2 0,-2 0-263,-3-2 1,-2 2-1915,-2-7 1,0 5 0,-2-3 437,-2 2 2075,2 1-1937,-4 5 2239,6 0-88,0 0 1,-5 2-465,0 2 0,0 0 0,5 5-939,0 2 0,0-3 1665,0 2 1,-1-7 336,-4 2-1988,3-3 0,1-4 1245,5-3 1,3 4-1,-4-6-2050,2 1 1,1 4 1567,-1-3 1,-3 5-401,2 5 1,-2-2 4590,-2 7-4920,0-7-223,0 4-340,0-7 1336,0 0 2201,0-7-3641,0 6-53,0-6 1,-2 6 2379,-2-4 0,0 3 2020,-5-3-1787,6 4 1346,-4 1-2523,7 0 0,-1 0-1413,-4 0 4220,3 0 552,-4 0-2374,6 0-896,0 0 0,0 6 0,0-4 0,1 4-1099,4-6 442,-3 0 1203,4 0-1054,1 0 0,-6-1-1917,4-4 527,-3 3-223,-2-4 2558,0 6 4478,0 0-4899,0-7-1536,0 6 1,-2-6-2687,-3 7 4366,4 0 1721,-6 0-980,7 0 3803,0 0-4711,0 7-2516,0-6 2720,0 6-1418,0-7-782,0 0 1,-6 6-1,-2 2 1</inkml:trace>
  <inkml:trace contextRef="#ctx0" brushRef="#br0">10128 8187 29593,'-21'-6'-925,"12"2"0,-2-4 0,4 0 0,2 0 0,4-1 1,6 1 1197,9 3 0,7-1 1,9-1-1,2 1 1,3-1-1,2 3 0,5-1 1,2-2-1,6 1 0,-1-2 1,3 2-1,-3-1 1,1 2-1,-4 1 0,-3-1-48,-4 2 0,-6 1 0,-9 2 0,-8 0 1,-11 0-1,-13 0-416,-8 0 1,-11 5-1,0 0 1,-7-1 0,-3 1-1,-3 0 1,-1-2-1,-2 0 1,-1 1 0,1 0-1,-2 0 1,1-3-1,-1 1 325,3 3 1,9-4-1,1 4 1,6-3-1,7-2 1,6 0-1,9 0 1,8 0-1,9 0 59,6 0 1,4 0-1,7 0 1,2 0 0,3-2-1,0-1 1,2-4 0,0 1-1,1-2 1,1 2 0,-3-2-1,0 1 1,-4 1 1336,-2 3-1821,-8-5 1,-1 6 0,-10-3-1,-6 4 1,-10 1 141,-6 0 0,-2 1 0,2 2 0,1 2 0,1 0 0,-1 0 78,1 0 0,4-1 0,-5-4-2041,-1 0 1894,5 0 1,-1 7 0,7 1-1</inkml:trace>
  <inkml:trace contextRef="#ctx0" brushRef="#br0">10977 8173 29745,'0'-15'-1329,"0"1"0,2 1 1,2 2-1,8 3 0,4 1 1,4 4-1,1 2 1772,0 1 0,6 0 1,0 0-1,5 0 0,2-2 1,-1-1-1,1-2 1,-2 2-1,-2 1 0,-3 2 1,-3 0-1,-4-1 1,-4-3-334,-2 0 1,-3-1 0,-6 5 0,-10 0 0,-6 0-1,-3 0 1,-2 1 0,-4 3 0,-2 2 0,-2 0-237,0 1 0,2-1 0,-4-3 0,4 2 1,1-2-1,2-1 0,0 0 0,-1 1 0,3 2 1,1-2 341,1-2 1,9-1 0,6 0-1,8 0 1,6 0 0,4 0 0,1-1-1,0-2 1,1-2 0,0 2-1,1-1-25,0 0 0,-2 2 1,-5-3-1,1 4 1,-1-1-1,1-1-357,-1-2 0,-12 0 0,-7 5 0,-6 0 0,-4 2 0,1 1 0,-1 2 0,3 0 0,0-1 97,3 1 1,4 0-861,-4-5 342,5 0 0,4 6 0,8 2 0</inkml:trace>
  <inkml:trace contextRef="#ctx0" brushRef="#br0">11941 8115 29348,'-15'0'0,"1"0"-768,0 0 1,4 0 0,1 0 0,-3 0 1287,0 0 1,5-2-1,7-1-382,8-2 1,5 1 0,1 4 0,1 0 0,-1 0 0,0 0 0,1 0 0,1 0 0,1 0 0,4 0-7,2 0 0,-1 0 0,4 1 0,-1 2 0,4 2 1,3-2-1,1-1 0,1-2 0,1 0 0,2 0 1,1 0-1,-1 0 0,-3 0-87,-4 0 1,-1 0-1,0-2 1,-1-1-1,1-3 1,0-1-1,0-1 1,-2 0-1,0-3 1,-1 0-1,1 0 1,-3 1 0,0-1-70,-2-2 0,-3-1 0,4-1 0,-1 1 0,-1 0 0,0-1 0,-2 1 0,0-2 0,0-2 1,-1-1-1,-1 0 0,1 0 0,1 0 0,-1-1-97,-2 0 1,1 4 0,-1-5-1,-3 2 1,0-1 0,0 1-1,-1 0 1,0-2 0,-4 1 0,-2-3-1,-1 2 1,0-1 0,-1 0-73,0-4 0,-3-1 0,-1 0 1,0 1-1,0 1 0,0-3 1,0 0-1,0 0 0,0 3 1,0 1-1,0 0 0,-1 0 1,-3 0 123,0 0 0,-9 5 1,0-4-1,-6 1 0,-2 1 1,-1 0-1,-1 4 0,-2-1 1,-4 2-1,-5 0 1,-2 3-1,-3 2 0,1 2-175,-2-1 1,-2 7 0,-2-2 0,-3 4 0,-1 1 0,0 0 0,-1 1 0,-2 2 0,-4 4 0,1 1 0,0 3 0,2 2 128,1 1 1,6 0 0,-3 1 0,5-1 0,5 1 0,4 1 0,4 1 0,1 2-1,0-1 1,2 0 0,3-1 0,5 4 0,3 0-49,2-1 0,-1 4 0,3-3 1,0 2-1,4 2 0,0 2 0,2 1 1,-2-1-1,2-2 0,-1 2 0,4-1 1,0 1-1673,-2 0 1758,3-4 0,-4 4 0,6-5 0,0 2 1,0-1-1,0-1 0,0-1 0,2 0 0,1-4 1,3 1-1,2-1 0,2 3 179,-2-3 0,5 4 0,-5-2 1,1-1-1,1-2 0,1 0 1,2 1-1,1 2 0,1-1 0,1-2 1,1-2-1,2 1 0,0-1 172,2 1 1,-5-3-1,5 0 1,-2-3 0,2 1-1,0-2 1,0-2-1,-2-1 1,0 0 0,0-2-1,-1-1 1,-2-2-1,-2 0 1,-1 1-618,-4 4 0,4-3 0,-5 4 1,2 0-59,-1 4 1,1 9-1,4 4 1</inkml:trace>
  <inkml:trace contextRef="#ctx0" brushRef="#br0">23623 3712 8576,'-3'8'2092,"3"-3"0,8-5-1783,8-5 1,1 0 0,6-7 0,-1-6-1,2-3 1,5-4 0,3-4 0,0-5 0,-2-4-1,1-5 1,-1-5 0,0-5 0,-4-5-1,-4-4-666,-4-5 230,-9-3 1,3-2 0,-8 3 0,0 7 0,-3 10 0,-2 12 0,-3 12 0,-2 9 0,-2 7 0,-3 9 0,-2 6 0,-3 7 0,-2 4 304,-1 5 0,-5 5 1,5 10-1,2 4 0,1 4 1,1 4-1,1 4 0,1 4 1,3 1-1,6 1 0,2 0 1,4 1-1,2 1-107,6-1 1,9-7 0,5-6 0,3-5-1,2-2 1,0-4 0,1-1 0,2-6-1,3-4 1,2-3 0,3 1-72,2-1 0,7 0 0,2-5 0</inkml:trace>
  <inkml:trace contextRef="#ctx0" brushRef="#br0">28630 3122 8312,'-5'-24'235,"0"0"0,0 7 0,7-2 0,3 4 0,4 6 1,4 4-1,3 3 210,3 2 0,-1 2 0,6 3 0,0 4 0,0 6 1,-2 4-1,-1 5 0,-4 4 0,-2 6 0,-4 4 0,-3 4 1,-3 1-1,-5 0 0,-5 2-193,-3 3-406,-8-10 0,-2 10 1,-4-11-1,0 0 0,1-4 1,0-4-1,4-5 0,1-5 1,1-4-1,1-6 498,-1-4 0,7-14 0,5-7 0,6-7 0,7-6 0,4-4 1,4-4-1,3-3 0,1-3 0,5-5 0,5-3 0,7-2-260,2 0 0,4 7 0,3-2 0,5 3 0,1 4 0,-3 2 0,-6 7 0,-8 8 0,-5 8 0,-7 7 0,-2 2 0,-6 4 0,-2 3-2524,-6 5 1,2 3 0,-4 6 2439,1 1 0,-5 6 0,3 1 0</inkml:trace>
  <inkml:trace contextRef="#ctx0" brushRef="#br0">11006 8173 28779,'-15'0'-276,"1"0"1,8-5 363,6 0 0,4-1 0,9 2 0,0 0 0,3-1 0,1 0 0,4 0 1,3 2-1,5 1 0,5 2 0,6 0 0,4 0 0,6 0 0,3 0 63,6 0 0,5-4 1,8-1-1,0 0 1,-2 0-1,-3-1 1,-5-1-1,-2-1 0,-5 2 1,-5 0-1,-12 2 1,-12 3-1,-10-1-293,-6-3 1,-6 4 0,-10-4-1,-7 3 1,-8 2 0,-4 0 0,-7 0-1,-2 0 1,-2 0 0,-1 0 0,-3 0-1,0 0-21,1 0 0,3 0 0,4 0 0,-2 0 0,1-1 0,-1-2 0,2-4 0,5 1 0,6-1 0,7 3 364,4-3 1,5 1 0,12-4-1,7 4 1,8 1 0,7-1 0,3-1-1,3 1 1,2 3 0,3 1-1,3 2 1,4-2 0,1-1-35,-2-2 0,4 1 1,-3 4-1,1 0 1,-1 0-1,-4 0 1,-8 0-1,-8 0 1,-11 0-1,-9 0-403,-12 0 1,-13 0 0,-4 0 0,-2 0-1,0 0 1,0 0 0,0 0 0,2 0 0,1 0-1,3 0 1,2 0 0,2 0 495,-1 0 0,1 0 0,0 0 0,3 0 0,6-2 0,10-1-592,6-2 0,3-1 1,0 3-1,1-2 0,-1 2 1,1 1-1,-3 0-539,-2-2 1,-5 2 0,-10-3 0,-5 4 905,-2 1 0,-9 6 0,-2 2 1</inkml:trace>
  <inkml:trace contextRef="#ctx0" brushRef="#br0">11308 8057 28349,'6'-8'100,"2"-3"0,8 5 1,2-1-1,3-1 1,1 2-1,4 0 1,-1 2-1,1 3 1,-2-1-1,0-1 1,-2-2-1,-3 2 1,-3 1-547,-1 2 0,-1 0 1,-1 2-1,-2 1 1,-3 4-1979,-2 1 2562,-1-5 1,-3 3 0,3-6 0,4 0 0,4 0-1,1 0-85,1 0 0,-1 0 1,0 0-1,1 2 1,-1 1-1,1 2 1,-1-2-113,0-1 0,1 4 0,-1 2 1</inkml:trace>
  <inkml:trace contextRef="#ctx0" brushRef="#br0">25637 1338 16647,'0'-14'-689,"0"-1"1,0 1 0,0 0 0,0-1-1,0 1 1,-1-1 0,-3 1 0,0 0 0,0-2 765,3-4 0,1 3 0,0-7 0,0-2 0,0-1 0,-2 0 1,-1 1-1,-2 4 0,2 0 0,1 1 0,2 0 0,-1 5 1,-2 3-1,-2 4 3090,2-3-2818,1 0 0,0 2 1,-1 4-1,-2 6 1,2 11-1,2 10 0,1 9-288,0 8 1,0 2 0,0 15-1,-2 4 1,-1 8 0,-4 7-1,1 2 1,0 1 0,1 1 0,2-37-1,1 0 1,0 2 0,-1 0-1,1 1 1,1 0-55,0-1 1,0 1-1,1-2 1,0-1 0,0 31-1,0-2 1,0-1 0,0-5-1,0-5 1,0-10 0,0-6-1,0-6 1,0-2 0,0-3-1,0-3-2,0-5 1,5-3-1,0-7 1,-2 1-1,0-2 1,1-6 0,0-7-344,0-7 0,-3-6 1,1-3-1,1-2 1,2-3-1,-2-1 0,-1-4 1,-2-1-1,1-2 376,4 1 1,3-14 0,6-3 0</inkml:trace>
  <inkml:trace contextRef="#ctx0" brushRef="#br0">25767 2014 8961,'0'-27'0,"0"3"0,1 5 383,4 3 0,-2 2 0,7 1 0,-1 6 0,-1 11-115,-3 8 0,-3 12 0,-2 2 1,0 6-1,0 6 0,0 6 1,0 2-1,0 3 0,0 3 1,-2 2-1,-1 2 0,-2 5 1,2 4-1,1 10 0,2 7-180,0-39 0,0 2 0,0 5 1,0 1-1,0-2 0,0 1 1,0 0-1,0 0 0,0 0 1,0-1-1,0 1 0,0 0 1,0-2-1,0 1 0,0-1 0,0 0 1,0-3-1,0 0 0,0 34 1,0-8-1,0-10 0,0-5-396,0-4 1,0-7 0,0-2 0,0-9-1,0-9 1,0-5 0,0-4 0,0-2-1,2-1-327,3-4 0,-4-4 0,4-10 1,-3-4-1,-2-4 0,0-3 1,0-2-1,0-2 624,0-3 1,0-7-1,0-7 1</inkml:trace>
  <inkml:trace contextRef="#ctx0" brushRef="#br0">25896 2676 8205,'0'-56'148,"0"3"1,5 6 0,0 10 0,-2 8 0,-3 10 0,-3 9 0,-4 12 0,-2 11 0,-6 11 0,-4 8 11,-3 6 0,3 10 0,-5 5 0,-2 1 0,-1 0 0,-2 1 0,0 1 0,1 0 0,0-5-160,4-5 0,-3-3 0,5 0 0</inkml:trace>
  <inkml:trace contextRef="#ctx0" brushRef="#br0">25839 2345 12636,'8'-6'0,"-2"-4"288,0-2 1,1 2-1,4 2 1,-1 2 0,1 2-1,2 4 1,2 5 0,3 6-1,3 7 1,1 7 0,4 7-1,-1 8 1,3 7-1979,0 6 1604,-8 9 0,13 10 1,-22-32-1,0 0 1</inkml:trace>
  <inkml:trace contextRef="#ctx0" brushRef="#br0">25680 4806 8458,'-8'-34'-115,"4"1"1,2 10-1,0 10 1,-1 7-1,-2 9 1,2 10-1,2 11 1,1 8 356,0 6 1,0 4 0,0 3 0,0 3-1,0 3 1,0 1 0,0 0 0,0-3 0,1-2-1,2-3 1,2-2 0,-2-4 0,1-7 0,-1-9-197,2-8 1,-1-10 0,-4-4-1,2-10 1,1-8 0,4-7 0,1-7-1,3-8 1,1-6 0,3-7 0,-1-3-1,2-2 1,2 2 0,1 4 1,0 2 0,-6 8 0,-2 6 0,-1 10 0,-1 15 0,-1 17 0,-3 13 0,-3 12 0,-2 6 0,0 6 80,0 3 0,0 1 0,0-8 0,0-2 0,0-2 0,0-3 0,0-1 0,1-4 0,3-3 0,0-5 0,1-5-395,2-4 1,-4-4-1,6-7 1,1-4 0,-1-5-1,1-2 1,1-3-1,0-1 1,1 0 0,-4 0-1,0 4 474,0-1 1,-4 2 0,4 3-1,0 8 1,-1 8 0,-1 4-637,-3 3 0,1-1 0,-1 1 429,2-1 0,-1 0 0,-4 1 0</inkml:trace>
  <inkml:trace contextRef="#ctx0" brushRef="#br0">26313 4763 9604,'10'-12'0,"0"-2"543,1-2 1,1 0 0,4 2 0,2 1 0,3 2 0,0 3-1,-1 1 1,-2 4 0,-2 3 0,-2 5 0,-1 4-1907,-3 4 0,-4 6 1319,-6 1 1,0 5-1,0-2 1</inkml:trace>
  <inkml:trace contextRef="#ctx0" brushRef="#br0">26400 5021 8480,'-5'15'145,"0"-1"0,-5 2 0,6 2 0,0 1 0,3-1 1,1-2-1,0-2 0,0 0 0,0 2 0,0 2 1,0 1-1,0-1-145,0-2 0,6-2 0,2 0 0</inkml:trace>
  <inkml:trace contextRef="#ctx0" brushRef="#br0">26846 5108 8339,'-2'-13'0,"-1"2"0,-4 3 90,-1 1 1,4 3-1,-6 4 1,-1 0-1,-3 1 1,-4 4-1,-1 5 1,3 2-1,3 4 1,5 2-1,2 1 1,2 0 0,3 1-1,1-1-62,0-2 0,1-1 0,4-1 0,5-3 0,3-2 1,3-5-1,1-4 0,4-1 0,0 0 0,1-3 1,-1-5-1,1-8 0,1-6-19,2-8 1,-2-6 0,1-8 0,1-6 0,2-9-1,2-11 1,-14 29 0,-1-2 0,0-3 0,1-2-1,-1-4 1,0-1 0,1-3 0,-1 0 0,1-2 0,-1 1-1,0 1 1,-1 1 0,-1 5 0,0 1 74,-2 7 1,-1 3-1,6-17 1,-6 27 0,-4 24-1,-3 18 1,-4 11 0,-3 5-1,-3 6 1,-1 6 0,-1 9-1,-1 6 381,-2 8 0,-1 0 0,1 1 0,2 1 0,3-2 0,0 3 1,1 0-1,1 2 0,3-5 0,1-3 0,2-5 0,0-1 0,2 0-1639,3-1 1,7 1 1173,8-8 0,5 11 0,-3 8 0</inkml:trace>
  <inkml:trace contextRef="#ctx0" brushRef="#br0">10099 8388 9484,'-12'-27'0,"2"3"0,5 5 527,4 3 0,2 8 0,4 3 0,5 4 1,2 1-1,4 0 0,4 0-140,3 0 0,6 0 1,6-2-1,9-1 1,8-2-1,9 2 1,8 1-1,8 1 1,-35-1-1,2 0 0,3 0 1,2 0-1,2 0 1,0 0-1,2 1 1,0 1-1,-1 0 1,0 0-1,-1 0 0,1 0-235,1 0 1,0 0 0,-1 0 0,0 0 0,2 0 0,1 0 0,-2 0 0,-1 0 0,-2 0 0,-1 0-1,-2-1 1,-1 0 0,-2 0 0,0-1 0,0 0 0,0-1 0,0 2 0,0-1 0,-1 0 0,0 1-1,37-2 1,-7-4 0,-5 1 0,-5-2-56,1 0 0,-16 5 0,0-2 0,-6 3 0,-5 2 0,-4 0 0,-2 0 0,-3 2 0,1 1 1,-2 2-1,-1-2 0,-4 0 0,-1 0-25,-3 2 1,-2 0 0,-2-5-1,0 0 1,-1-2 49,-3-2 0,-4-4 0,-4-5 0,3 3-1275,4 5 3929,-2 4-2595,-1 1 0,-6-2 0,0-2 0,0-6-888,0-3 0,0-1 0,0-1-1128,0 1-99,0 6-556,0-5 1754,0 12 0,0-7 181,0 3 0,0 2-1343,0-7 367,0 7 1184,0-4-594,0 7 4031,0 0-193,0-6-2727,0 4 1,0-6-1098,0 4 1,0 0 2228,0-5-1430,0 6-1116,0-10 590,0 11-310,0-4 1,-2 1-126,-2 0 0,2-1 1656,-3 1 1,4 2-843,1-7-2866,0 7 3576,0-3 0,-7 6 1,-1 0-1</inkml:trace>
  <inkml:trace contextRef="#ctx0" brushRef="#br0">25004 2288 10359,'0'-15'-552,"0"1"1,0 0-1,0-1 706,0 1 1,0 4 0,0 1 0,-1-1 0,-4 2 0,-5 3 0,-1 5 0,0 5 0,1 5 0,-1 4 0,-2 4 0,-1 2-106,-1 3 0,1 1 0,-2 6 0,-2 2 0,-2 3 1,-1 2-1,-1 5 0,-1 4 0,-4 7 0,-3 4 1,-4 6-1,0 5 0,18-31 0,-1 1 0,0 3 1,0 0-79,1 1 0,0 1 1,1 0-1,0 0 1,1 0-1,1 0 1,1 1-1,1-1 0,3-1 1,0 0-1,3 1 1,1-1-1,0 0 1,1-1-1,2 1 1,-1-1-1,1 38 0,1-4 1,1-3-1,2 1 1,2 1-7,-2-2 0,-1-2 0,-2-9 0,0 3 0,0 3 1,0 3-1,0 2 0,-2-1 0,-1-1 0,-2 0 1,2 6-1,2 3 0,1-36 0,0-1 30,0 0 1,0-1 0,0 5-1,1-1 1,1-2 0,1-1-1,1 1 1,2 1 0,0-2-1,0 0 1,2 0 0,0-1-1,10 38 1,1-3 0,-1 0 0,-2 2-1,-2-1 1,-1-2 0,-3-6 61,-6-4 1,-2 2-1,-2-3 1,0-1-1,-2-3 1,-2-5 0,-4-4-1,-2-3 1,0 0-1,-1-2 1,-2-3 0,1-4-1,0-4-258,3-3 1,-2-2 0,-7-1 0,-1-2 0,1-3-1,2-5 1,2-3 199,0-1 1,-7-1 0,-2 0 0</inkml:trace>
  <inkml:trace contextRef="#ctx0" brushRef="#br0">24055 6647 8420,'8'-6'213,"4"4"1,-2-2 0,3 2 0,1 4 0,1 2 0,1 8 0,1 5 0,2 7 0,-1 3-1,-2 2 1,-3 0 93,-4 0 0,4-1 0,-3 1 0,1 0 1,0 0-1,-1-2 0,1-2 0,2-2 0,1-2 1,0-5-1,2-5 0,2-6 0,1-4 0,0-1-247,2 0 1,1-13 0,7-6-1,0-6 1,0-6 0,1-1-1,2-3 1,3-3 0,2-5-1,3-4 1,0-1-61,-2-1 0,10-2 0,-3-7 0</inkml:trace>
  <inkml:trace contextRef="#ctx0" brushRef="#br0">23494 7640 8441,'-8'-27'0,"3"6"47,3 12 1,2 21 0,-1 22 0,-3 8-1,-2 5 1,0 8 0,-2 6 0,1 6-1,-1 3 161,0 2 0,0 0 0,-3 0 0,1 1 0,1 1 0,-1-4 0,2-7 0,2-9 0,3-4 1,1-2-1,2-2 0,0-3 0,0-6 0,2-5-757,2-3 1,4-5 0,7-4 0,-1-4 0,1-8 0,-3-6 548,-2-7 0,3-16 0,-5-9 0</inkml:trace>
  <inkml:trace contextRef="#ctx0" brushRef="#br0">23378 7698 8441,'-4'-50'0,"-1"7"263,2 8 0,7 8 1,8 6-1,5 8 0,7 3 1,5 4-1,5-2 0,5 0 1,9-3-1,8-2 1,7-1-1,4-1 0,8-1-135,-33 7 1,1-1 0,1 2 0,1 0 0,4-1 0,1-1 0,1 2 0,1 0 0,-1 1 0,0 1 0,1 1 0,0 1 0,0 1 0,1 1 0,4 0 0,0 1-1,2-1 1,0 0 0,2 0 0,0 0 0,-3 0 0,0 0 0,1 2 0,-1-1 0,0 0 0,-1 0-219,1-1 0,-1-1 1,1 2-1,-1-1 1,-6-2-1,-1 0 1,-3 1-1,-1 0 1,-3 0-1,-2 1 1,35-3-1,-6-1 1,-6-1-1,-7 1 1,-9 3-1,-8 0 0,-4-1 1,-5 0 66,0 0 0,-7 3 0,-2 1 1,-1 0-1,-3 1 0,-2 3 1,-4 2-1,0 2 0,-4 3 0,-2 4 1,-3 2-1,-1 4 0,-2 3 1,0 5 128,0 3 0,-7 8 0,-1 0 0,-1 8 0,1 6 0,0 4 0,1-1 0,1 2 0,3 2 1,1 1-1,2-1 0,0-2-17,0-3 1,0 3 0,0 5 0,0 2 0,0 1 0,-1-1 0,-3-4 0,-2-3-1,0-1 1,-2-1 0,1-1 0,-1-3 0,0-5-68,-3-3 1,3-9-1,-2-2 1,1-5 0,-1-5-1,1-5 1,-3-3-1,0-3 1,-3-2 0,1-3-1,-2-2 1,-3-3 0,-7-1-57,-6-2 0,-6-5 1,-10-1-1,-6-1 1,-9-1-1,-10 0 1,30 3-1,-1-1 1,-5-1-1,-2 0 1,-5-1-1,-2 0 1,-3 0-1,-1 0 0,-2 1 1,0 1-1,0 0 1,0-1-1,2 2 1,0-1-12,1 1 1,2 1 0,1 0 0,1 1 0,2 3 0,1 0 0,4 0 0,1 0 0,4 0 0,2 0 0,-35 2 0,4 1 0,5 3 0,5 2 0,8 2-1,5 0 1,6-2-361,6-2 1,-1 3-1,6-2 1,2 1 0,3 1-1,5-1 1,5-1 404,3-1 0,8-4 0,2 4 0</inkml:trace>
  <inkml:trace contextRef="#ctx0" brushRef="#br0">24069 7626 7847,'-6'21'346,"4"7"0,-12 17 0,1 13 0,-5 9 1,1 6-1,-1 4 0,0-3 0,1-6 0,3-5 1,2-6-1,3-6 0,1-7 0,3-11-333,3-7 0,4-1 0,1-6 1,4-1-1,1-4 0,3-2 1,3-4-1,4-2 0,2-1 1,1 0-1,2-1-13,-1 0 0,2-3 0,5-1 0</inkml:trace>
  <inkml:trace contextRef="#ctx0" brushRef="#br0">24227 8230 8168,'0'-14'0,"0"-1"0,0 1 0,0 0 206,0-1 1,7 1 0,2 1-1,4 2 1,1 1 0,2-1-1,4-2 1,4-1 0,1-1-1,1 1 1,-2 0 0,1-1-1,2 1 1,1-1-226,-4 1 1,-4 0 0,-5-1 0,-2 1 0,-4 0 0,-4-1 0,-5 1 0,-5 1 0,-4 3 0,-6 7 0,-2 6-83,-3 7 0,-5 3 1,2 3-1,-1 3 0,2 5 1,1 3-1,4 2 1,-1 0-1,2-1 0,0 1 1,5 0-1,1 0 0,4 0 1,0-1-117,2 1 1,4-2 0,5-3-1,5-5 1,3-3 0,3-1-1,3-2 217,5-4 0,3-2 0,2-7 0</inkml:trace>
  <inkml:trace contextRef="#ctx0" brushRef="#br0">24961 7899 7893,'-2'-21'0,"-1"-1"0,-3 0 0,-2 2 216,-3 4 0,-2 4 0,-2 2 0,1 5 0,-2 5 0,-2 5 0,-1 5 0,0 4 0,0 5 0,0 5 0,1 5 0,4 3 0,3 3-124,1 2 1,5 1 0,-3 5 0,2 1 0,1 0 0,0 3-1,0 1 1,2-2 0,2 0 0,1 1 0,0 1 0,-2-2-1,-1-3-271,-2-4 0,-1-4 0,2-6 0,-2-1 0,-2-1 0,-2-3 0,1-4 0,-2-4 0,-4-4 0,-2-2 0,-2-4 0,-1-1 0,1 0 0,0-2-3165,-2-1 3344,5-9 0,-11-1 0,5-6 0</inkml:trace>
  <inkml:trace contextRef="#ctx0" brushRef="#br0">24357 8360 9472,'-2'-23'0,"-1"4"0,-2 3 0,4 2 0,4-1 0,6 2 0,6 2 0,2 3 0,4 2 0,3 1 214,6-1 1,1 4 0,7-4 0,2 1 0,2 0-1,-1 2 1,-1 1 0,-3 2 0,-2 0 0,-3 0 0,-2 0-215,-1 0 0,0-6 0,0-2 0</inkml:trace>
  <inkml:trace contextRef="#ctx0" brushRef="#br0">25148 7928 8163,'-10'2'204,"2"4"0,0 8 1,2 9-1,-2 4 1,0 3-1,-2 2 1,1 3-1,-1 2 1,1 2-1,-1-1 1,0 0-1,-1 1-536,-1-3 0,-1 0 1,2-8-1,1 1 332,-1 0 0,-2 0 0,-1-1 0</inkml:trace>
  <inkml:trace contextRef="#ctx0" brushRef="#br0">24860 8259 7721,'15'-15'0,"-1"3"0,0 0 100,1 3 1,4 4-1,2-3 1,1 0-1,2 2 1,2-1 0,1 4-1,3 2-100,1 1 0,-1-7 0,-1-1 0</inkml:trace>
  <inkml:trace contextRef="#ctx0" brushRef="#br0">25652 7784 8902,'-10'-13'194,"0"4"0,1 4 0,-6 10 0,-1 7 0,-3 9 0,-3 10 0,-2 4 0,0 6 0,-2 4 0,-2 6 0,-3 2 0,1 3 0,3-2-228,-1 2 0,1-1 0,-2-1 0,2-3 0,2-3 0,2-5 0,3-4 0,4-4 0,3-3 0,5-3 0,1-5-4411,4-5 4445,2-10 0,7-2 0,2-7 0</inkml:trace>
  <inkml:trace contextRef="#ctx0" brushRef="#br0">25580 7784 8198,'14'0'232,"-1"2"0,-2 4 0,-3 8 1,-2 10-1,-2 8 0,-3 8 1,-1 7-1,0 4 0,0 2 0,0-1 1,0 3-1,0-1-50,0-1 1,0 0 0,0-9 0,0-4 0,0-1-1,0-6 1,0-1 0,0-6 0,2-4 0,1-4 0,2-2-1,-2-2 1,-1 1-5402,-2-1 5219,-7-6 0,-7 5 0,-9-5 0</inkml:trace>
  <inkml:trace contextRef="#ctx0" brushRef="#br0">25277 8331 8238,'2'-15'191,"3"1"0,-2 4 1,8 2-1,4 2 0,2 3 1,2 1-1,2 2 0,5 0 1,4 2-1,4 3-191,-2 4 0,4 4 0,1 1 0</inkml:trace>
  <inkml:trace contextRef="#ctx0" brushRef="#br0">6172 9223 23006,'-15'-7'0,"3"-2"-1013,2-4 0,5 5 0,10 5 1,6 4-1,7 6 0,6-1 1456,3 1 1,2-1 0,-1-3 0,3 2 0,2 0 0,6 0 0,2-1 0,2 0 0,1-3 0,0 1 0,4 1 0,5 2 0,3-2 0,2 0 0,1 0-242,3 2 0,2 0 0,3-3 0,-4 1 0,-4 2 0,0-2 1,3-2-1,4-1 0,-1 0 0,-2 0 0,-3 0 0,1 0 0,3 0 1407,2 0-1575,-6 0 0,4 2 0,-5 1 1,2 2-1,5-2 0,2-1 0,6-2 1,-1 0-1,1-2 0,-2-1 0,1-2 1,3 0-1,0 1-15,-1-1 1,4-5 0,-1 4 0,2-1 0,-39 4 0,0 0 0,38 0-1,-2 1 1,-3 2 0,-2 0 0,0 0 0,0 0 0,-1 0 0,1-1-32,0-4 1,-5 3 0,2-3-1,3 2 1,3 0 0,0-2-1,1 2 1,-1 0 0,3 0-1,0-2 1,2 0 0,-1 0 68,-1 0 0,-37 3 0,-1 0 0,40 2 0,2-2 1,-40 1-1,-1-1 0,37-3 0,-3 2 0,-3 1 0,2 2 1,1 0-1,2 0 0,-2 0 0,-3 0 129,-5 0 1,3 0-1,-2 0 1,2 0 0,2 0-1,0 0 1,0 0 0,1 0-1,2 0 1,2 0-1,-2 0 1,-1 0 0,-2 0-133,0 0 1,9 0-1,1 0 1,-6 0-1,-4 0 1,-5 0-1,2-1 1,0-3-1,0 0 1,-4 1-1,1 1 1,-2 2-103,0 0 0,3 5 0,-7-1 0,-2 1 0,-5 0 0,-2 0 0,-2-2 0,3-1 0,-3-1 0,1 2 0,-4 2 0,0-2 0,1-1 78,1-2 1,1 0-1,-2 0 1,1 0-1,0 0 1,1 0-1,4 0 1,3 0-1,1 0 1,3 0-1,0 0 1,4 0-20,2 0 1,-4-5 0,4 0 0,-2 1 0,-4-1 0,-1-2 0,1-1 0,0-1 0,1-1 0,-3 1 0,-4-2 0,-1-2 0,0-2-131,-1 1 0,-5 0 0,-1-2 0,-4-2 0,-6-3 1,1-1-1,-2-4 0,-1-1 0,-5-3 0,-5-2 0,-4-2 1,-2 2-1,-4 2-50,-4 1 0,-4 2 1,-6 1-1,0 2 1,0-1-1,0-1 1,-1 2-1,-4 5 1,-5 1-1,-4 1 0,-5-2 1,-5 1-1,-3 2 19,-2 2 0,-5-2 1,-1-2-1,-2-1 0,-1 1 1,0 2-1,1 2 0,0 1 1,0 2-1,-3 1 1,-1-1-1,-4-2 78,-3-1 0,3 4 1,-4 2-1,-1 2 1,-1 3-1,-2 0 1,2-1-1,0 0 1,1 0-1,-1 3 1,2-1-1,-1-1 0,4-2 76,1 2 0,2-3 0,-2 1 0,0 0 0,1 0 1,4 0-1,3 1 0,3-1 0,1 0 0,-1 2 0,2 0 1,2-1 14,1 0 1,2-1-1,0 3 1,1-1 0,-1-2-1,1 2 1,-1 2 0,0 1-1,-2-2 1,0-1 0,1-2-1,-1 2 1,0 0 24,0-2 0,1 2 1,0-5-1,4 1 0,5 2 1,3 1-1,2-1 0,0 0 1,-1 0-1,1 0 0,-1 1 1,1-1 547,0 0-510,-7 0 0,3 5 0,-4 0 0,-1 0 0,1-1 0,-3-3 0,-3 0 0,-2 0 0,-2 3 0,-3-1 0,0-1 0,-2-2 28,0 2 0,-1 1 1,-4 2-1,2 0 1,2 0-1,-4 0 1,-2 0-1,-4 0 1,0 2-1,0 1 1,0 2-1,0 0 1,0 0-752,0-1 1,0 8 0,6-3 450,4 4 1,-4 1-1,6 1 1</inkml:trace>
  <inkml:trace contextRef="#ctx0" brushRef="#br0">26500 2763 22450,'0'-15'-1757,"0"6"0,0-1 0,0-1 0,0-2 2031,0-1 0,0 4 1,0 0-1,-1 1 0,-4 1 1,-5 3-1,-2 5 0,-1 5 1,2 4-1,3 4-406,1 2 1,-2 1 0,4 3 0,2 3 0,1 2-1,2 0 1,0 2 0,2 1 0,1 2 0,3-1-1,2 1 1,3 0 0,2-2 195,2-3 1,1 2 0,1-7 0,4-2 0,1 1 0,2-2 0,0 0 0,0-5 0,2-3 0,1-5 0,3-1 0,2-2 0,2 0 41,-2 0 1,0-6-1,0-4 1,3-3-1,0-1 1,0-1-1,-3 3 1,-1 0-1,-3 3 1,3-2-1,-1 0 1,1-1-1,-6 4-89,-2 2 0,-4 1 1,-5 5-1,-1 2 0,-4 3 1,-4 4-1,-2 6 0,1 2 1,0 4-1,0 0 1,-3 1-150,-1 0 1,5 2 0,1 4 0,1-3 0,1-2 0,-2-3 0,1-2 0,-3-2 0,1-2 0,0 1-199,-2-1 0,-1-3 0,-2-6 0,0-10 371,0-6 1,0-3 0,1-1 0,3-1 0,2-1 0,0-2 0,2-1-1,0 1 1,4 0 0,-1 0 0,0 0 0,-1-1 0,1 3 14,2 1 1,3 1 0,1 1 0,2 1 0,0 2 0,2 2 0,3-1 0,3 2-1,2 2 1,0 1 0,0 0 0,1 2 0,0 1 140,-1 2 1,3 0-1,-8 0 1,3 0-1,4 0 1,1 0 0,0 0-1,-4 0 1,0 2-1,0 1 1,4 3-1,0 1 1,-1-1-140,-3-3 1,1 4 0,2-2 0,1-2 0,1-2-1,-1-1 1,-3 0 0,-4 0 0,-1 0 0,2 0-1,1 0 1,0 0-32,-3 0 0,4 0 0,-6-1 0,2-2 0,-2-4 0,1-1 1,-3-3-1,1 0 0,-3-2 0,-2 0 0,-2-4 0,1-3 1,-3-2-267,-2 0 0,-2-4 0,-5-6 0,2-3 1,-2 0-1,-3-2 0,-5 2 290,-4 0 1,-10 1 0,-4 5 0</inkml:trace>
  <inkml:trace contextRef="#ctx0" brushRef="#br0">12718 8417 9782,'1'-16'0,"4"-1"0,3-3 0,2 3 221,-1 1 0,1-3 1,4-1-1,-1 3 0,-2 1 1,-3 1-1,-3 3 241,-7 2 0,-9-1 1,-9 6-1,-4 2 0,-5 1 1,-5 2-1,-4 0 0,-5 2 1,-5 1-1,-3 3 0,-4 1 1,-1 1-1,0-2 1,2 2-305,1 0 1,-3 0 0,-3 3 0,5-1-1,1 1 1,3 0 0,1 2 0,4-2-1,5 2 1,7-2 0,2 2 0,4 0 0,1 1-167,2 1 0,7-1 0,-2 0 0,3 2 0,3 2 1,2 1-1,3-1 0,1-2 0,3-2 0,-1 1 0,-2-1 1,1 0-1,0 1-77,2-1 1,-2 1-1,1 1 1,0 1-1,1 2 1,-3 0-1,-1 1 1,-3 0-1,0 1 1,0 2-1,1-1 1,-1 4-1,-2 1-17,-1 2 1,6-1 0,1-1 0,3-1-1,-1-2 1,2 2 0,1-1 0,4-1-1,2-3 1,6-2 0,3 2 0,1 0 0,2-1 223,3-2 0,-1 3 0,4-2 0,-1 0 0,-2 0 0,0 1 0,2-3 0,0 1 1,1-1-1,1 3 0,2-3 0,2-1 0,4-1 367,2-1 0,-1 0 0,8 1 0,3-1-258,4 0 0,2-4 0,-1-2 0,5-2 0,3-2 1,2-3-1,-2-1 0,-2 0-155,-1 0 0,1 0 0,5 0 0,0 0 0,-4-1 1,-3-3-1,-2-2 0,1 0 0,-1-2 0,-1 0 1,-2-4-1,-4 1 0,-3 0 26,-2 1 0,0-4 0,4-5 1,-4 0-1,-4 0 0,-4-2 1,-1 0-1,0-1 0,-2-1 1,-1-2-1,-4-1 0,-1 0 0,-2 1-213,2-5 0,-10 1 0,3-6 1,-3 1-28,-3 0 0,0-6 0,-4 2 0,2-2 0,0 0 0,1 3 0,-4 2 1,-1 2-1,-2-1 278,0 1 1,0 1-1,0 6 1,0 2 0,0-2-1,-2-1 1,-3-2 0,-3 2-1,-1 2 1,-1 1 0,-3-2-1,-3-1 1,-4-2-76,-3 0 1,2 1 0,-6 0 0,-5 3 0,-3 2-1,-3 1 1,-1 1 0,-1 2 0,-3 5 0,-5 4 0,-1 2-1,-2 2 1,1-1-211,0 4 0,2 2 0,4 1 0,-1 0 1,0 1-1,5 4 0,3 3 0,4 2 1,-1-2-1,1 0 0,1 0 0,1 1-49,3-1 0,-1 5 0,-2-4 0,0 4 0,-1 2 0,3-1 0,3 0 0,1 1 0,-3-1 0,1 1 0,3-1 0,5 0 0,3-1-1570,2-3 1573,-1 3 1,3-5 0,0 6 0,4 0 0,2 1 226,3-1 0,1-4 0,2-1 0,-1 1 546,-4-2-315,3 5 0,-4-10 0,4 5 0,-1 0-237,-2 0 1,-1-5 0,3 3-1,-4-1 303,-1 0-454,5 0 0,-5-5 408,3 0 1,4 1 0,-6 3-154,1 0-94,4 1 2229,-4-5-919,6 0 172,0 0-161,0-6-3737,0 4-850,0-4 2460,0 6 5162,0 0-2898,0 6-10285,0-4 8298,0 4 1,6 1-1,2 1 1</inkml:trace>
  <inkml:trace contextRef="#ctx0" brushRef="#br0">13754 9525 28687,'4'-10'-345,"1"1"0,6 6 1,-3-4-1,2 2 1,0 1-1,1 0 1,2 3-1,1-1 1,2-1 629,3-2 0,2-1 1,4 3-1,-1-4 1,4 1-1,2-2 1,5 0-1,2-3 0,1-2 1,1-3-1,-1-2 1,0-2-1,-1-3 1,-3-2-1,-4-3-477,-1 0 1,-5-3 0,-2-1-1,-1-1 1,-5-1 0,-5 1 0,-4-3-1,-3 0 1,1-4 0,-2-4 0,-3-2-1,-4-3 1,-6-3-108,-3-2 1,-1-2 0,-1 0 0,3 3 0,0 7 0,3 6 0,-2 6 0,-2 6 0,-2 5 0,1 7 0,0 7 0,-2 1 0,-3 1 385,-5 1 0,-2 1 0,0 5 0,2 0 0,-1 0 1,-4 0-1,-1 2 0,-1 3 0,4 4 0,0 4 1,0 1-1,-2 2 0,2 4-266,3 3 0,1 5 0,6 0 0,-4 3 0,0 2 0,1 6 0,2 2 0,2 4 0,2 1 0,1 4 0,2 1 0,1 2 0,0-2 123,2-3 1,0 2 0,5-2 0,-2-2 0,2-3-1,2-3 1,1-2 0,0 1 0,0-1 0,0 1-1,0-1 1,0-1 0,1-2 66,4 0 1,3-5 0,6 4 0,1-5 0,-1-4 0,2-2 0,3-3 0,4-2-1,1-2 1,0-2 0,1 1 0,2-2 0,2-4 374,0-4 0,0-3 0,0-2 1,-2 0-1,-2 0 0,-2-2 0,-3-3 1,-2-3-1,-2-1 0,-2-1 0,-1-1 1,-2 0-975,-1 1 0,-5-3 0,3 4 0,0-3-2306,0 3 3267,-5 2 1,-3 7 545,-10 0 1421,4 0 222,-7 0-1823,12 0 1,-7 0-794,3 0 1668,3 0-826,-4 0 0,6-1-1060,0-4 1,-2 4-409,-3-4 1,4 2-1758,-4-2 671,3 3-188,2-4 873,0 6 1,7 0 1220,2 0 1,-1 0 277,2 0 1,-5 0 0,4 0 2839,3 0-2934,-6 0-2061,0 0 1557,-6 0 1,0 6 0,0 2-1</inkml:trace>
  <inkml:trace contextRef="#ctx0" brushRef="#br0">6517 9439 27837,'0'-15'-1405,"0"1"1,0 0 0,-2 1-1,-2 2 1,-8 3 0,-4 0-1,-4 1 1452,-3 1 1,4-4-1,-3 4 1,-1-1-1,3-1 1,-1 0-1,3-1 1,2-1-1,3 1 1,2-1-1,3 0 1,2 1-1,1-2 1,0-2-253,0-2 182,1 1 0,4 0 1,0-1-1,0-1 0,0-1 1,0-4-1,0-1 1,0-2-1,0 0 0,0 0 1,-2-2-1,-1-3 1,-2-3-97,2-1 0,1-1 1,2 4-1,0-2 0,0-2 1,0 1-1,0-1 0,0-1 1,0 0-1,0 0 0,0 3 1,-1 1 44,-4 2 0,2 5 1,-5 2-1,0 3 0,1 5 1,1 2-1,1 3 172,-1 1 0,11 1 0,-1 7 1,9 0-1,5 0 0,1 0 0,0 0 1,0 0-1,2 0 0,1 0 0,4 0 1,1 0-1,2 0-28,0 0 1,4 0-1,2-1 1,2-2 0,5-2-1,3 2 1,4 1 0,2 2-1,5 0 1,5-2-1,4-1 1,3-2 0,-3 2 138,-1 2 1,3 1-1,-1 0 1,1-2-1,3-1 1,-1-2-1,1 2 1,1 1 0,2 2-1,1 0 1,-2 0-1,-5-1-111,-2-4 1,1 3 0,7-3 0,1 4-1,-1 1 1,-4 0 0,-2 0 0,-3 0 0,0 0-1,-3-2 1,-2-1 0,-1-2 0,-1 2 95,1 1 0,-4 2 1,0 0-1,-1-1 1,-6-2-1,-6-2 0,-3 0 1,1 0-1,-2 0 1,-1 1-1,0-1 1,-1 0-1,-2 2 15,2 1 0,-4 1 1,4-3-1,-1 0 1,-1 0-1,-1 3 1,0 1-1,0 0 1,2 0-1,-2 0 1,-2 0-1,-1 1 1,0 3-31,-1 0 1,6 1 0,-1-5 0,-1 0 0,-1 0 0,-1 0 0,2 0 0,0 0 0,-5 0 0,-6 0 0,-5 0 0,-2 0 342,1 0 0,-2 2 0,-2 1 0,-3 3 0,-2 2 1,-1 2-746,1-2 0,1 5 0,4-4 0,-1 4 0,1 2 0,0-1 0,0 2 0,-1 2 0,-1 2 0,1 1 0,-2 1 0,-2 1 0,-1 2 78,1 3 0,-4 0 0,3 1 0,-4 2 0,-1 2 0,0 5 0,0 4 0,0 1 0,0 0 0,0 1 0,0-1 0,0 0-51,0 0 0,-4 0 0,-1-1 0,2-2 1,1-4-1,2 0 0,0-4 0,0-2 1,0-3-1,0-1 0,0-4 0,2-1-195,2-3 1,-2-7-972,3-2 1366,-4-5 0,-1 0 1,0-9-1,-1-4-1229,-4-4 1,2 0-1,-5 2 1,0 3 0,0 2 1167,-3 3 1,-8-5 0,-4 0-1</inkml:trace>
  <inkml:trace contextRef="#ctx0" brushRef="#br0">27680 2619 22815,'0'-15'-3194,"0"6"1,0-1 3139,0-1 1,0-2 0,0-1 0,2-1 0,1 1 0,2 0 0,-1 1 0,1 2 0,0 1 138,-2-1 1,-1 6 0,-2 5-589,0 8 1,0 0-1,0 2 1,0 1-1,0 2 1,0 1-549,0 0 0,0-4 0,0 0 970,0 1 1,6 1 0,2 3-1</inkml:trace>
  <inkml:trace contextRef="#ctx0" brushRef="#br0">27723 2547 21047,'-1'-13'-718,"-3"2"1,-2 1 0,0-1 0,-2 0 0,1 0 890,1 1 1,1 8-1,5 2 1,0 8 0,0 5-173,0 2 0,-5 1 0,0 1 0,1 4 1,-1 1-1,0 4 0,0 3 0,1 3 1,-1 3-1,2 2 0,1 1 0,4 0 1,1 1-98,2 1 0,4 6 1,-2 2-1,-1-2 1,2-1-1,-2-2 1,1 0-1,-4 1 0,0-1 1,0-2-1,2-1 1,-2-1-1,-1 1 1,-2 0-8,0-2 1,0 4-1,0-6 1,1 3-1,3-1 1,2 2-1,0 2 1,2 1-1,0-2 1,4-1-1,0-1 1,3 1 58,-1 1 0,1-4 0,1-2 0,1-1 0,2 1 0,1 0 1,-1 2-1,1-2 0,1 2 0,0-1 0,-3 4 0,-2 2 1,-2 1-76,0 0 0,1 2 1,-2 1-1,-2 4 1,-2 1-1,3 4 1,-1-1-1,-2 0 1,-2-1-1,-1 1 1,2 1-1,0-1 1,-2-3-26,1-1 1,-6 3 0,4-4 0,-2 1 0,1 1 0,2-2 0,0 1 0,1-4 0,-2 1-1,-1 1 1,1 3 0,-2 2 841,-1-1-779,-2 1 1,-2 6 0,-2 2 0,-4 1 0,-2-1-1,0-2 1,-1-1 0,-2 1 0,-1 2 0,0 1 0,-1-3-1,3-4-35,2-8 1,4-8-1,6-6 1,0-4 0,0-5-1,1-5 1,2-6-289,2-8 0,-2-7 0,-6-12 405,-2 0 1,-6-7-1,3-2 1</inkml:trace>
  <inkml:trace contextRef="#ctx0" brushRef="#br0">27810 6216 9838,'0'-7'94,"0"9"0,0 11 0,0 9 0,0 5 0,0 4 0,0 1 0,1 3 0,2 2 0,4 3 0,1-1 282,3 0 0,0 1 1,2-7-1,0-1 0,3-1 1,1-4-1,2-3 0,2-5 1,0-5-1,1-4 1,1-5-1,1-5 0,0-5-216,0-5 1,1-2-1,7-4 1,3-3 0,2-4-1,3-1 1,2 0 0,1-1-1,2-4 1,3-5 0,3-3-1,2-1 1,-2-2 0,0-3-150,0-3 0,2-2 0,4 4 1</inkml:trace>
  <inkml:trace contextRef="#ctx0" brushRef="#br0">27248 7597 12677,'0'-16'-166,"0"-3"0,0 3 0,0-3 0,-1 4 0,-2 9 334,-2 11 0,-2 11 0,4 17 0,-3 7 0,0 7 1,-2 5-1,1 6 0,1 3 0,3 3 0,1 1 0,2 2 1,0 0-1,2-1 0,1-1-136,2 1 0,4-7 0,-2 0 1,-1-6-1,2-5 0,-2-5 0,1-4 1,-4-6-1,-2-4 0,-1-5 0,0-3 1,0-4-1,0-1-922,0-1 0,0-9 0,2-6 1,1-10-1,2-7 885,-2-7 1,5-10 0,0-2 0</inkml:trace>
  <inkml:trace contextRef="#ctx0" brushRef="#br0">27133 7367 9322,'0'-43'0,"2"1"283,3 4 1,4 4-1,9 10 1,3 3-1,1 4 1,5 1-1,5 3 1,7 0-1,4 0 1,5-1-1,6 1 1,7 2-1,6 1-26,3-1 1,9 0 0,1 0 0,-40 7 0,1 0 0,0 0 0,1 1 0,2 1-1,0 0 1,4-1 0,0 1 0,3-1 0,0 1 0,3 0 0,-1 1 0,2 0-1,-1 0 1,2 1 0,0 0 0,1 0 0,1 0 0,2 0 0,2 0-239,2 0 0,1 0 1,0 0-1,0 0 0,1 0 1,0 0-1,-2 0 1,0 0-1,-1 0 0,-1 0 1,1 0-1,0 0 1,0 0-1,-1 0 0,-2 0 1,-2 0-1,-4 0 1,-1 0-1,-4 0 0,0 0 1,-3 0-1,0 0 1,-1 0-1,0 0 0,-2 0 1,-1 0-1,34 0-77,-8 0 0,-14 0 0,-6 0 1,-5-1-1,-5-3 0,-6 0 0,-6 0 1,-7 3-1,-3 2-109,-2 4 0,-6 3 1,-3 7-1,-3-1 0,-2 0 1,0 1-1,0 1 0,-2 1 1,-1 4-1,-2 2 0,2 2 1,1 2 134,2 2 0,0 6 0,0 4 0,-1 2 0,-2 4 1,-2 3-1,2 5 0,0 3 0,-1 1 0,-2 1 1,-2 1-1,-2 2 0,1 1-505,-1-1 513,-6 4 0,0-6 0,-3 5 0,3-1 0,2 1 0,-2 1 1,-2 2-1,-3-1 0,-1-4 0,-2-3 0,0-1 0,2 0 0,1-4-14,3-6 0,-3 0 0,2-11 1,2-1-1,1-2 0,1-5 1,1-5-1,-1-5 0,1-3 1,0-2-1,-1-1 0,1-3 1,-2-6 117,-3-2 0,1-2 0,-6 0 0,-3 0 1,-3 0-1,-5 0 0,-2 0 0,-3 0 1,-3 0-1,-5-2 0,-5-1 0,-5-2-162,-4 2 0,-5-3 1,-10 1-1,36 3 1,-1-1-1,-2 1 0,0-1 1,-2 1-1,-1 0 1,1 0-1,0 0 1,-1 1-1,-1 1 0,2 0 1,0 0-1,-2 0 1,1 0-1,2 0 1,-1 0-1,2 0 0,0 1 1,3 1-1,1 0-956,-40 2 1049,6 8 1,32-11-1,-2-1 1,2 3 0,-1 1-1,-1-2 1,-1 0-1,-1 1 1,1-1 0,-1 1-1,1-1 1,0 1 0,0 0-1,1 1 1,2 0-1,-37 6 1,11 0 0,12 1-1,9 0 1,7 0-91,2-1 0,3-2 1,-2 1-1,5-4 1,0-3-1,2-2 1,-2 0-1,0 0 0,-2 0 1,2-2-1,0-3 1,0-3-1,-1-1-927,1-1 1,13 5 0,6-4 982,5-2 1,-3-9 0,3-2-1</inkml:trace>
  <inkml:trace contextRef="#ctx0" brushRef="#br0">27680 7583 9393,'0'-28'0,"0"3"0,2 2 898,2 3-793,-2 7 0,9 8 1,-6 11-1,-2 9 0,0 9 1,1 8-1,0 8 0,0 6 1,-3 5-1,-1 2 0,-1 1 1,-3 4-1,-2 3 0,0-1-192,-1 0 1,1-4-1,3-2 1,-2-3 0,2-1-1,1-6 1,2-5 0,0-10-1,0-9-2219,0-4 2182,-6-14 0,4-4 0,-3-14 0,4-3 0,-1-5 0,-1-5 0,-2-4 0,2-6 0,1-4 0,2-5 0,0-6 1,0-5 118,0-4 1,0-8 0,0 2 0,2 2 0,4 1 0,7 5 0,6 4 0,4 6 0,4 7 0,3 11-1,5 7 1,2 9 487,3 6 0,2 4 1,-1 7-1,-1 0 0,-3 2 1,-3 3-1,-7 6 0,-7 5 1,-5 5-1,-6-1 1,-4 3-1,-5 1 0,-6 4 1,-7 6-536,-5 3 0,-7-4 0,1 4 0,-3 0 1,0-2-1,1 0 0,2-3 0,0-1 0,2-4 1,1-3-1,2-3 0,0-4 0,1-1-335,2-3 1,2-8 0,1-2 0,3-6 0,7-5-1,6 0 684,7 3 0,-2 3 0,1 2 1,4 0-1,3 2 0,3 3 0,-1 4 1,-2 4-1,-2 1 0,2 2 0,2 2 1,1 3-1,-1 1-420,-2 4 1,0-4 0,1 4 0,2 1 0,-1 2 0,-2-4 172,-2-2 0,1 2 0,-1-2 0</inkml:trace>
  <inkml:trace contextRef="#ctx0" brushRef="#br0">28299 8101 14960,'6'-15'-418,"-4"9"1,3 6-1,-4 8 1,-1 5 0,0 1-1,0 0 1,0 1 0,0-1 157,0 1 1,0-1 0,0 0 0</inkml:trace>
  <inkml:trace contextRef="#ctx0" brushRef="#br0">28414 7870 11060,'9'-14'0,"1"1"262,1 4 1,0-4 0,1 5 0,-1-2 0,3 2 0,4 2 0,-1 3 0,1 1 0,-1 2 0,3 0 0,-3 0-236,-1 0 0,-8 6 1,-5 4-1,-6 3 1,-6 3-1,-4 1 0,-2 3 1,1-1-1,0 0 1,-1 2-1,3 1 1,2 2-1,4 0 0,1 0-278,0 2 1,0 1 0,7 2 0,3 1 0,4 2 0,4 1 0,1 1-1,1 0 1,-1-1 0,-1-1 0,-2 0 0,-1 0 562,1 2-278,-5-1 0,1-6 0,-7-3 0,0-3 0,-2-2 1,-3 1-1,-6-4 0,-5-4 0,-5-4 0,-1-1 1,-4-4-1,1-1-36,1-2 0,3 0 0,7 0 1,1-2-1,2-3 0,3-4 0,1-4 1,4-3-1,1-2 0,4-3 0,3-3 1,6-4-1,5-4-383,3 0 1,2 0 0,-3 0 0,2-2 0,1 2 0,1 2 388,1 1 1,1-6 0,5-2 0</inkml:trace>
  <inkml:trace contextRef="#ctx0" brushRef="#br0">28889 7856 12847,'4'-19'26,"1"0"0,2 1 0,-4 10 0,2 10 0,-2 10 0,-2 11 0,-2 6 0,-2 3 0,-2 3 16,2 1 0,-4 3 1,2 4-1,2 0 1,0 0-1,0 1 1,-2-1-1,0-2 1,0-2-1,1-4 1,0-2-1,1-1 0,0-3 1,-3-5-2991,-2-3 2929,4-2 1,-8-5 0,4 1 0</inkml:trace>
  <inkml:trace contextRef="#ctx0" brushRef="#br0">28788 8201 8499,'1'-24'0,"3"2"0,2 0 142,2-1 0,0 1 1,3-2-1,-1 5 1,1 3-1,2 1 1,1 1-1,1-1 1,-1 3-1,0 2 1,1 5-1,-1 4 1,1 2-1,-3 4-67,-2 5 1,-2 7 0,-5 4 0,2 3 0,-2 5 0,-1 3 0,-2 0 0,0-2 0,0-1 0,0 0 0,0-1 0,0 1 0,0-2-251,0-3 0,0 2 1,0-7-1,0-1 1,0-2-1,0-2 1,0 0-1,1 1 1,4-2 174,5-4 1,2 4-1,3-5 1</inkml:trace>
  <inkml:trace contextRef="#ctx0" brushRef="#br0">29421 7712 17077,'-5'-14'-162,"0"-1"0,-1 3 0,3 5 1,-4 10-1,1 12 0,-2 5 181,0 6 0,3 8 0,-3 4 1,0 4-1,2 1 0,-2 2 1,1 2-1,-1 6 0,2 3 1,-2 2-1,2-2 0,-1-2 1,4-3-1,1-1 0,2-5 1,2-6-1048,3-5 1,1-10 0,4-5-1,-4-3 926,1-1 1,-6-1-1,6 0 1</inkml:trace>
  <inkml:trace contextRef="#ctx0" brushRef="#br0">29133 8201 8802,'0'-24'0,"0"2"95,0 1 0,7 2 1,2 6-1,4 4 0,1 2 1,1 2-1,1 1 1,1 0-1,4 3 0,1 1 1,4 0-1,3 0-71,4 0 0,-2 0 0,4 0 0,-2 0-10,1 0 1,6-7-1,-3-1 1</inkml:trace>
  <inkml:trace contextRef="#ctx0" brushRef="#br0">30054 7741 13598,'-14'0'41,"-1"0"1,-1 1-1,-3 6 1,-3 7-1,-2 10 1,0 8 0,-2 7-1,-3 2 1,-1 2-1,0 2 1,2 1 0,3 2-270,2-1 0,-4-2 0,5-4 0,-1-3 0,4-6 0,3-6 0,4-7 1,0-3 196,3-1 0,12-20 1,-1-5-1</inkml:trace>
  <inkml:trace contextRef="#ctx0" brushRef="#br0">29924 7525 10873,'5'-5'0,"0"10"0,0 13 0,0 9 0,1 8 0,0 7 0,2 7 316,0 7 1,-3 3 0,3 10 0,0-2 0,-1 0-1,1 0 1,-2-3 0,2-5 0,-2-7 0,2-6 0,-1-4-1,-1-4 1,-3-4-1226,-1-4 1,-2-8 0,0-3 0,0-3 0,-2-1 939,-2-1 0,-4 1 0,-7-1 0</inkml:trace>
  <inkml:trace contextRef="#ctx0" brushRef="#br0">29737 8230 8540,'2'-32'0,"3"2"182,4 3 1,4 12-1,3 2 1,3 5 0,5 5-1,5 2 1,3 1-1,3 0 1,2 0 0,3 1-1,2 4 1,1 5-183,0 2 0,0 9 0,0 2 0</inkml:trace>
  <inkml:trace contextRef="#ctx0" brushRef="#br0">23350 8345 29304,'-5'-14'-9831,"0"-1"8020,0 1 1,5 8 0,2 6 1811,3 8 0,3 4 0,6 3 0</inkml:trace>
  <inkml:trace contextRef="#ctx0" brushRef="#br0">24788 9453 18382,'-4'-22'-1155,"-1"2"1,-6-2 0,3 0 0</inkml:trace>
  <inkml:trace contextRef="#ctx0" brushRef="#br0">24731 9266 10764,'-15'-24'0,"3"0"-942,2-2 1153,-3-1 0,7-1 0,-5-1 0,3 2 0,0 1 0,1 4 0,1 1 0,3 3 0,1 2 0,2 5 0,0 6 0,0 10 0,2 8 111,2 6 0,4-1 0,7 7 0,1 4 0,3 5 0,5 2 0,3 4 0,2 2 0,0 3 0,1 1 0,4 4 0,4-1 0,4 2 894,1 0-1259,6 2 0,2 5 1,7-1-1,0-1 0,-2-1 1,-5-4-1,-7-2 0,-5-4 1,-4-3-1,-5-7 0,-4-3 1,-9-5-1,-4 0-898,-3 0 0,-7 2 0,2-2 0,-2-1 0,2-4 966,4-1 1,11-2-1,2-4 1</inkml:trace>
  <inkml:trace contextRef="#ctx0" brushRef="#br0">27882 9280 15386,'14'-32'0,"0"7"411,1 7 0,-7 9 0,-4 15 1,-2 7-1,-4 6 0,-4 3 0,-8 6 1,-9 4-1,-4 4 0,-3 3 1,-4-1-1,-6 4 0,-6 2-326,-7 4 1,23-21-1,-2 1 1,-1-1-1,-1 0 1,-2 2 0,0 1-1,-3 2 1,-1 0-1,-2 1 1,0 0 0,-4 2-1,1 0 1,-2 1-1,-1 0 1,0 1 0,0 0 19,1-2 1,0 0 0,0-1 0,1 1 0,3 1 0,0 0 0</inkml:trace>
  <inkml:trace contextRef="#ctx0" brushRef="#br0">20343 9626 13541,'-13'-15'0,"3"1"-1752,6 0 1725,2 6 1,4 3-1,2 11 1,4 7-1,2 6 1,0 5-1,1 5 1,0 3-1,0 0 278,-1-2 0,-2 1 0,3 1 0,-1 1 0,-1-1 0,-1 0 0,-1-2 0,-3 2 0,3-3 0,-1-2 0,0-6-278,-2-3 1,-3-17 0,-1-7 0,0-10 0,0-10 0,0-6 0,0-6 0,0-4 0,0-2 0,2-3 0,3-2 0,4-1 0,4 1 146,1 2 1,6 3-1,0 2 1,3 5 0,1 8-1,0 10 1,-2 8 0,-1 8-1,-4 8 1,-1 9 0,-3 10-1,-3 6 72,-5 4 0,-4 6 0,-1-2 0,0 4 1,0-1-1,0-2 0,0-4 0,0-1 1,0-2-1,0-4 0,0-4 0,0-3 1,0-3-104,0-2 1,0-10-1,0-6 1,2-10-1,1-7 1,3-9-1,2-4 1,4-5-1,0-2 1,4-3-152,4-2 0,-4 4 0,3 1 1,-3 2-1,-2 5 0,0 4 1,1 9-1,-1 5 0,-1 9 1,-2 8-1,-3 9 0,0 9 268,0 4 1,-5 3-1,4 2 1,-2 2-1,1-2 1,0-2-1,2 1 1,0 1-1,4 1 1,-1-1-1,0-3 1,-1-4-1,1-1-938,2 2 0,1 0 1,0-2 780,1-5 0,5 3 0,3 1 0</inkml:trace>
  <inkml:trace contextRef="#ctx0" brushRef="#br0">21335 9813 21616,'15'-8'132,"-6"1"1,1 7-1,1 0 1,2 0-1,1 0 1,1 0-1,1 0 1,3 0-1,5 0 1,3-1-1,2-4 1,0-5-383,-1-2 0,0-4 0,-3-4 1,-2-2-1,-4-4 0,-5-1 0,-4-1 1,-5 0-1,-9 3 0,-8-1 0,-11 1 1,-6 1-1,-3 6 390,-1 7 1,-7 4 0,3 7 0,-1 2 0,1 3 0,2 4 0,4 6-1,6 4 1,6 5 0,4 5 0,6 3 0,4 1 0,5-1-279,5-1 0,4-3 1,9 1-1,3 0 1,1-2-1,5-3 1,4-3-1,2-2 1,1 0-1,-1-1 1,2-4-1,1-4-3526,-1-5 3689,5-4 1,-10-1-1,5 0 1</inkml:trace>
  <inkml:trace contextRef="#ctx0" brushRef="#br0">21825 9626 12852,'-5'-11'0,"0"6"0,2 11 0,1 9 0,2 5 0,0 3 0,0 2 0,0 2 0,2 2 38,3 0 0,-4 0 0,4 0 0,-3-2 0,-1-2 1,2-2-1,2-3 0,-2-2 0,-1-2 0,0-3 0,1-5 8,2-8 1,-1-7-1,-4-9 1,0-3-1,2-5 1,1-5 0,4-4-1,1-4 1,1 0-1,1 2 1,-2 2 0,0-1-1,0 0 1,3 3-291,2 2 1,1-2 0,1 14 0,-1 2 0,2 6 0,1 2 0,4 4 431,2 2 0,1 1 0,4 0 1</inkml:trace>
  <inkml:trace contextRef="#ctx0" brushRef="#br0">22271 9568 14040,'-4'-13'0,"-4"4"0,-6 4 0,-4 3 0,-2 4 486,-4 3 0,1 3 0,-1 5 0,0-2 0,2-2 0,3 1 0,4 0 1,6-1-1,4 2 0,5 1-589,5-3 1,3-3 0,6-6 0,1 0-1,-1 0 1,0-1 0,1-2 0,-1-2-1,1 2 1,-1 1 0,0 4 0,1 3-1,-1 4 19,0 4 1,-2 8 0,-1 3-1,2 3 1,-2 2 0,0 1-1,-1 4 1,-2 6 0,-2 3 0,-3 1-1,-1-2 1,-4-2 270,-3-3 0,-3 3 0,-8-7 1,-1-2-1,-4-6 0,-1-6 0,-4-3 1,-1-1-1,-2-2 0,0-4 0,2-4 1,3-3-1,5-2-2138,3 0 1426,2-7 1,1-1-1,3-8 366,5-3 0,-3-10 0,1-8 0</inkml:trace>
  <inkml:trace contextRef="#ctx0" brushRef="#br0">22544 9770 17454,'10'-5'0,"-2"-2"131,-2-1 1,5 5 0,-1-3-1,3 1 1,1-1 0,-1-2-1,-2-2 1,-3 0 0,0 1-1,-2-2 1,1-2-405,-4-2 0,3 1 0,-1-2 0,-2-1 1,-1-3-1,-4 1 0,-3 0 0,-4 1 1,-4 4-1,-3 4 0,-1 4 0,-4 3 383,-2 1 1,4 4 0,-3 4-1,-1 9 1,3 7 0,-1 5 0,3 2-1,2 0 1,3 1 0,4 2-1,4 2 1,4-2 0,2-2 0,5-1 117,9 0 1,6-5 0,9-2 0,2-1 0,3-4 0,2-1 0,3-1 0,1-3 0,3 0 0,0-4 0,3 0-205,1 0 0,0 1 0,-5 6 0</inkml:trace>
  <inkml:trace contextRef="#ctx0" brushRef="#br0">24026 10460 20628,'-24'-5'66,"0"1"1,8 0 0,0 11 0,5 9 0,0 11-1,-1 10 1,3 6 0,4 6 0,3 7-139,2 5 1,0 6 0,0-4 0,0-3 0,0-2 0,2-7 0,1-6 0,4-7 0,-1-3 0,2-4 0,-2-6 0,2-5-1,-1-3 1,1-1 0,0 0-1232,3-3 1,2-3 0,1-1 1342,0-4 1,7 3 0,2 0 0</inkml:trace>
  <inkml:trace contextRef="#ctx0" brushRef="#br0">23954 10590 13444,'3'-42'0,"5"4"0,8 6 0,6 8 361,9 9 0,4 3 0,8 7 0,2 0 0,1 0 0,5 0 0,4 2 1,7 2-1,5 1 0,7-2 0,1-1 0,5-4 0,-37 4 0,2 0-250,4 0 1,1 0-1,5-3 1,2 1-1,3 0 1,1 2-1,1-2 1,-1 0 0,2 1-1,1 0 1,1 0-1,1 0 1,3 1-1,1 0 1,2-1 0,1 1-1,1 1 1,-1 1-1,-1 0 1,-1 0-1,-2 1 1,1 0 0,-2 0-1,0 0 1,0 0-1,1 0-61,0 0 1,-1 0 0,-2 0 0,0 0-1,-1 0 1,-1 0 0,-2 0 0,-1 0-1,-1 0 1,0 0 0,1 0 0,0 0 0,-1 0-1,-1 0 1,1 0 0,-1 0 0,-2 0-1,-1-1 1,1-1 0,0 1 0,-1-2 0,1 1-1,2 0 1,0 1 0,2-1 0,0 0-9,1 0 1,1 0 0,-1 1 0,0 0 0,-4-1-1,-1-1 1,1 2 0,0 1 0,1-1 0,0 2-1,1-1 1,0 0 0,1 0 0,-1 0 0,-1 0 0,-1 0-1,0 0 1,-1 0 0,-1 0 0,0 0 0,0 0-1,0 0 1,-2 0 0,-1 0 0,-2 0 0,-1 0 16,-5 0 0,-1 0 0,36 0 0,-13 0 1,-4 0-1,-8 0 0,-7 0 0,-9 0 0,-9 0 1,-6 0-1,-5 0-179,-3 0 0,-9 1 0,-7 4 0,-7 5 0,-2 2 0,-1 3 0,-1-1 1,-2 1-1,-1 1 0,-1 3 0,3 5 0,0 3 0,4 2-6,2-1 1,1 3 0,5 2 0,0 6 0,0 4-1,0 3 1,0 4 0,0 1 0,0 5 0,0 3 0,0 3-1,2 1 1,1 1 26,2 3 1,11 8 0,-2 3 0,2 1-1,2-1 1,1-3 0,5 0 0,1 0-1,-1 1 1,-4-6 0,-4-8 0,-2-7-814,0-7 854,1-4 1,-7-7 0,-3-3 0,-4-6 0,-1-4 0,-1-4-1,-4-3 1,-5 1 0,-3 1 0,-1-1 0,0-2 0,-2-2-60,-4 0 1,-2-1-1,-7-2 1,-1-3 0,-4-1-1,-6-4 1,-8-2 0,-8-1-1,-6 0 1,-5 0-1,-7 0 1,-7-1 0,36-1-1,-1-1 41,-4-2 0,-1 0 0,-2 1 0,-1 0 1,-4 0-1,-1 1 0,0-2 0,-2 2 0,-1-1 1,-2 0-1,-3-2 0,-2 0 0,-3 0 0,-1 0 1,-3-1-1,0-1 0,-1 0 0,0 0 1,-1 0-1,0-1 0,24 2 0,0 0 0,-1 0 1,-3-1-1,0 1 0,0-1 42,-4 0 1,-1 0 0,1-1-1,2 0 1,1 0 0,-2 0-1,-3-1 1,-1 1 0,-1-1-1,2 0 1,-1 0 0,-1 0-1,0-1 1,-1 0 0,-1 1-1,-2-2 1,0 0 0,-1 0-1,-1 0 1,-1 0 0,1 0-1,-2-2 1,0 1 0,1 0 0,0-1-1,1 1 1,0 0 0,0-1-1,0 1 1,0 0 0,0 0-1,1 1 1,0 0 0,-2 0-1,1 0 1,-1 1 0,1 0-1,-1 2 1,1 0-11,0 1 1,0 2-1,0-1 1,0 1 0,1-1-1,0 3 1,3 1 0,0 2-1,1 0 1,0 0 0,1 0-1,1 0 1,1 0 0,2 0-1,1 1 1,4 0 0,1 1-1,1 0 1,-21 0 0,3 1-1,9 1 1,3 0 0,6 1-1,2 0 1,5 1 0,1 1-1,2 1 1,1-1 0,2 1-1,1-1 1,-36 4-387,10-6 1,12-2 0,9-2 0,8-2 0,11-2 0,11-6 0,9-3 0,9-3 429,7-3 0,3 1 0,12-6 0,0 0 0</inkml:trace>
  <inkml:trace contextRef="#ctx0" brushRef="#br0">25033 10590 10808,'13'-47'0,"-4"3"115,-4 2 0,-5 21 0,-6 8 1,-10 15-1,-13 14 0,-14 13 1,-13 14-1,23-16 0,-1 2 0,-3 3 1,-1 1-1,-4 2 0,0 1 1,-1 0-1,-1 1 0,-2 1 1,2 0-1,2 0 0,1 0-299,3 0 0,2-1 1,4-2-1,2-1 0,5-1 1,2 1-1,-14 35 85,10 1 0,13-10 1,7-5-1</inkml:trace>
  <inkml:trace contextRef="#ctx0" brushRef="#br0">25795 10575 17036,'-35'16'-73,"-3"4"0,1 10 0,-1 15 0,-4 11 0,19-23 0,-2 2 1,-3 4-1,-1 1 0,-3 3 0,0 0 0,-2 1 0,1 0 0,0 0 1,0 0-36,1-1 0,0 0 0,3 0 0,2 1 0,2-1 0,1 0 0</inkml:trace>
  <inkml:trace contextRef="#ctx0" brushRef="#br0">26615 10748 12871,'-14'13'-116,"0"6"1,-9 16-1,-7 13 1,-13 14-1,16-26 1,-2 0 0,-4 4-1,-1-1 1,-3 0-1,0 0 1,0 0 0,1-1-1,3-4 1,3-1 20,-14 21 0,13-4 0,17-13 0</inkml:trace>
  <inkml:trace contextRef="#ctx0" brushRef="#br0">27594 10935 18559,'-32'37'0,"-7"8"-52,-9 11 0,18-24 0,-2 1 0,-4 6 0,-1 0 0,-4 3 0,0 0 54,-2 0 1,1 0 0,3 0 0,2-1 0,5-5 0,0 0 0</inkml:trace>
  <inkml:trace contextRef="#ctx0" brushRef="#br0">28773 11151 10426,'0'-15'544,"-1"12"1,-6 14-1,-7 21 1,-10 18 0,-8 11-1,-8 8-570,18-32 1,-2 1 0,-1-2 0,-1 1 0,-3 2 0,0 1 0</inkml:trace>
  <inkml:trace contextRef="#ctx0" brushRef="#br0">29407 11021 12177,'-7'-8'27,"4"-3"0,-5 8 1,0 8-1,-2 12 1,-6 17-1,-6 11 1,-5 7-1,-4 4 1,-1 2-1,-1 0 1,1-3-1,3-2-1521,5-5 1,8-11-1,8-7 1400,2-4 1,1-2 0,5 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7582 15395 29009,'-15'-16'132,"1"-3"0,1 3 1,2-1-1,1 7 1,1 10-1,1 10 1,3 7-1,3 7 1,2 3-1,0 2 1,0 0-1,2 1 1,1 4-106,2 4 0,5 2 0,-6 0 1,0 0-1,-3 3 0,1 5 1,1 2-1,2-2 0,-2-5 1,-2-3-1,-1-2 0,0-1 1,0-5-1,0-5-1071,0-3 0,0-11 0,2 0 0,1-7 0,2-7 0,-2-9 0,-1-8 765,-2-6 1,0-9 0,0-4 0</inkml:trace>
  <inkml:trace contextRef="#ctx0" brushRef="#br0">7481 15208 9232,'0'-19'0,"0"0"0,0 1 0,2 2 756,2 2 0,4 1 0,8 2 0,3 1 0,5 1 0,5-1 1,5 2-1,4 0 0,4 2 0,3-2 0,2 1 0,6-1 1,3 2-143,2 0 0,4-1 1,2 4-1,2-2 0,4 2 1,2 2-1,1 1 1,-2 0-1,1 0 0,3 0 1,-34-1-1,1 0 0,1 0 1,0-1-1,1-1 1,0 1-488,-2 0 1,1 1 0,1-1 0,0 1-1,1-1 1,1 0 0,-1 0 0,1 0-1,0 0 1,-1 0 0,1 1 0,-1 1 0,0 0-1,0 0 1,-1-1 0,0 0 0,-1 0-1,0-1 1,1 0 0,0-1 0,0 1 0,0 1-1,0 0 1,0 0 0,-1 1 0,0 0-105,2 0 0,0 0 0,-2 0 0,1 0 0,5 0 0,0-1 0,1-1 0,1 1 0,1-2 0,0 1 0,0 0 0,1 1 0,1 0 0,1 0 0,1 1 0,1 0 0,3-1 0,0 0 0,2 0 0,-1-1 0,2 0 0,-1-1 0,0 2 1,1-1-24,-1 1 0,0 1 0,-3-1 0,1 2 0,4-1 0,1 0 0,-2 0 0,0 0 0,2 0 0,0 0 0,-2 0 0,0 0 0,0 0 0,-1 0 0,0-1 0,1 0 0,2 0 0,2-1 0,2-1 0,1 1 0,1 0 0,1 1 0,-3-1 0,1 1 0,-1-1 0,1 0 0,1 0 0,2 0 0,1-3 0,2 0 0,2 2 0,1 0 0,-3-1 0,1 0 0,-2-1 0,0 0 0,0 1 0,0 0 0,2 1 0,0 0 0,3 0 0,0 1 0,1-1 0,1 1 0,-27 1 0,0 0 0,0 0 0,24 0 0,0 0 0,-1 1 0,0-1 0,0-1 0,-1 0 0,3 0 0,0 0 0,-25 0 0,0 0 0,0 1 0,25 1 0,0 0 0,-1-1 0,0 0 0,1 0 0,0-1 0,-26 0 0,0 0 0,1 0 0,0 0 0,1 0 0,-1-1 0,1 1 0,-1-1 0,0 0 0,27 0 0,-2 0 0,-2-1 0,-1 0 0,-2 1 0,0 0 0,0-1 0,1 0 0,-1 0 0,1 1 0,2 0 0,-1 0 0,-3-2 0,-2 0 0,0 2 0,0 1 0,-1 1 0,0-1 0,0 1 0,0 1 0,1-1 0,0 2 0,-1-1 0,0 0 0,-1 0 0,0 0 0,-3-1 0,0 0 0,-2 0 0,1-1 0,-1-1 0,1 1 0,0 0 0,1 1 0,-1 0 0,0 0 0,-1 1 0,-2 0 0,-1 0 0,-1 0 0,-3 0 0,-1 0 0,1 0 0,-1 0 0,1 0 0,0 0 0,-1 0 0,-1 0 0,-1 0 0,-1 0 0,-3 0 0,0 0 0,-2 0 0,0 0 0,-1 0 0,0 0 0,-1 0 0,0 0 0,-2 0 0,-1 0 0,-1 0 0,-1 0 0,40 0 0,-12 0 0,2 0 0,-2 0 0,-3 0 0,-3 0 0,-8 0 0,-5 0 0,-4 0 0,-3 0 0,-2 0 0,-4 0 0,-4 0 0,-4 0 0,-1 0 0,-2 2 0,-3 1 0,-5 2 0,-3-2 0,-3 0 0,-2 0 0,-1 4 0,1 1 0,0 3 0,-1 2 0,1 1 0,-4 2 0,-1 2 0,2 2 0,-2 3 0,2 2 0,-1 3 0,1 2 0,-2 2 0,2 3 0,0 2 0,2 3 0,-2 1 0,3 3 0,-5-1 0,1 1 0,1 3 0,-2 2 0,0 3 0,-1 2 0,0 2 0,0 0 0,-2-2 0,-1-1 0,-2 1 0,4-1 0,1 1 0,0 1 0,0-6 0,1-2 0,2-3 0,2 3 0,-1 1 0,-1-3 0,0-4 0,-1-4 0,1-2-147,0-3 1,-5-3 0,2-5 0,-2-5 0,-1-5-1,-2-4 1,-7-5 117,-4-4 0,1-5 0,1-3 0,-4-1 1,-3-3-1,-5-2 0,-1-3 0,-4-1 1,-1-3-1,-3 3 0,-4-1 0,-4 1 1,-5-4-173,-5-1 1,-5 4-1,-9-3 1,-6 2 0,-3 0-1,-8 1 1,37 10-1,-1 0 1,-1 1 0,-1 1-1,0 0 1,-1 1 0,0 1-1,-1 0 1,-1 0-1,0 0 1,-3 0 0,0 0 125,-4-1 1,0-1 0,2 2 0,0 2 0,-4-1-1,-1 1 1,1 0 0,0 1 0,0-1 0,-1 0-1,-2 0 1,-1 0 0,-3 0 0,0 0 0,-2 1-1,-1 1 1,1 0 0,0 0 0,-1 0 0,1 0 0,-1-1-1,0 0 1,-3 0 0,-1-1 0,-1 0 0,0-1 36,0 1 0,0 1 1,-1 0-1,-1 0 1,5 1-1,-1 0 1,-1 0-1,0-1 1,-2-1-1,-1 1 0,0-2 1,-1 1-1,0-1 1,0 1-1,2 0 1,0-1-1,1 1 1,1-1-1,-1 1 0,0 0 1,-4-1-1,0 1 1,-3-1-1,0 1 72,-2 1 0,0-1 0,25 0 1,0 0-1,0 0 0,-22-1 1,0 1-1,-4 0 0,1 1 1,25 0-1,0 0 0,0 1 1,-1 0-1,0 0 0,0 0 1,0 0-1,0 0 0,0 0 0,1 0 1,0 0-1,0 0 0,0 0 1,1 0-1,0 0 0,-1 0 1,0 0-1,0 0 0,-2 0 1,1 0-1,-1 0 0,0 0 1,1 0-1,-1 0-7,2 0 0,1 0 1,-1 0-1,-3 0 1,1 0-1,0 0 0,-23-1 1,1 0-1,25 0 1,-1 0-1,1 0 0,-2 0 1,1-1-1,-1 0 1,0 1-1,0 0 0,0 0 1,0 0-1,0 1 1,0 0-1,1-1 1,0 1-1,0 1 0,1-1 1,-1 0-1,1 0 1,-1 0-1,0 0 0,0 0 1,-1 0-1,0 0 1,0 0-1,0 0 0,0 0 1,0 0-1,1 0 1,0 0-1,0 0 55,-26 0 1,1 0 0,1 0 0,0 0 0,1 0 0,0 0 0,-1 0 0,0 0 0,0 0 0,0 0 0,1 0 0,0 0 0,2 0 0,1 0 0,0 0 0,0 0 0,-1 0-1,0 0 1,-1 0 0,0 0 0,0 0 0,1 0 0,1 0 0,1 0 0,3 0 0,0 0-31,1 0 1,0 0 0,1 0 0,0 0 0,-2 0 0,1 0 0,1 0 0,0 0 0,0 0 0,1 0 0,2-1 0,1 2-1,2-1 1,0 1 0,1 1 0,0-1 0,-1 2 0,0-1 0,0 1 0,1-1 0,2 0 0,1 1 0,2-1 0,1 1-1,1-2 1,0 1 66,2-1 0,-1-1 1,-1 0-1,0 0 1,4 0-1,1 0 1,1 0-1,2 0 1,3 0-1,0 0 0,-36 0 1,3 0-1,2-1 1,6-4-1,8-5 1,9-1-1,8 0-112,7 1 0,1 1 0,7-6 0,1 1 0,5 1 0,3 0 0,2 2 0,2-3 0,2-1 0,4-2 0,3 1 1,2 0-1,1 1-7190,-2 1 7183,6 0 0,-6 1 0,7 3 0,0 4 0</inkml:trace>
  <inkml:trace contextRef="#ctx0" brushRef="#br0">8747 15252 10072,'-5'-10'0,"0"0"0,1-1 122,-3-2 1,4-1-1,-5-2 1,2-2-1,2-1 1,1 0-1,0 0 1,-2 0-1,2 1 1,1 2 513,2 2 0,0 2 0,0 8 0,0 10 0,2 10 0,1 8 0,4 5 0,-1 3 0,2 3 0,-2 2 0,1 3-353,-4 1 1,3 2 0,-1 1 0,0-1 0,0 0 0,0 0 0,-2 0 0,0-1 0,0-4 0,2-4 0,-2-5 0,-1-5 0,-2-5-328,0-3 1,0-10-1,0-6 1,-2-9-1,-1-7 1,-2-5-1,0-2 1,1-4-1,-1-5 1,0-6-347,-1-4 1,4-1 0,-3 0 0,4 0 0,1 1 0,0 2 0,0 3 0,0 4-1,0 4 1,0 5 0,0 7 508,0 9 1,0 11-1,0 19 1,0 9-1,0 5 1,0 7 0,1 5-1,4 2 1,5 1-1,1-1 1,0-1-1,-1-2 167,1-3 0,2-2 0,1-2 0,-1-3 0,-2-4 0,-3-6 0,-2-6 0,-3-8-354,-1-8 1,-4-12 0,-2-13 0,-4-4-1,-2-5 1,1-5 0,-3-4 0,0-5-1,-3-5 1,1-2 0,1 1 0,2 4-195,1 5 1,2 3-1,-3 7 1,3 4-1,2 15 1,2 17-1,3 17 1,1 9-1,0 6 1,0 4 331,0 1 1,0 0-1,0 0 1,0-1 0,0-4-1,0-4 1,0-2-1,0 0 1,0 0 0,0-5-1,1-5 1,3-3 0,0 1-85,0-3 1,-3-1 0,-1-1 0</inkml:trace>
  <inkml:trace contextRef="#ctx0" brushRef="#br0">6287 14805 26640,'-15'-19'-738,"1"0"0,6-2 0,3 4 0,4-4 0,1 0 0,1-1 0,4-1 1,5-2-1,4-4 1159,5-5 1,10 3 0,9-8 0,6-1 0,3-3 0,6-5 0,5-3 0,-28 24 0,2 1-1,2 0 1,1 1 0,1-1 0,1 1 0,2 0 0,1 0 0,-1 0 0,0 1 0,0 0 0,0 1-1,-1 1 1,0 1-149,-2 2 0,1 0 0,33-15 1,1 9-1,-3 2 0,1 4 0,-3 5 1,-2 4-1,-2 4 0,0 4 1,-1 5-1,-3 8 0,-9 7 0,-6 8-585,-4 6 0,-7 1 1,1 9-1,-2 3 1,-4 1-1,-2 2 1,-2 1-1,-2 4 1,-4 5-1,-1 1 1,-1-2-1,-3-4 1,-1-3 65,-1-4 1,-7-3 0,2-4 0,-3-7 0,-2-7 0,0-6 0,0-3 0,0-1 0,-2-2 0,-3-4-688,-4-4 0,-9-8 0,-3-4 0,-1-1 0,-4-3 0,-1-3 859,-2-5 0,-6-4 1,-2-6-1</inkml:trace>
  <inkml:trace contextRef="#ctx0" brushRef="#br0">7797 14489 19990,'-14'-5'0,"0"0"0,1 4 0,5 4 0,8 7 0,9 2 0,7 4 0,5 3 302,2 5 1,1-1 0,4 2 0,1 4-1,0 3 1,-2 2 0,-1-1 0,-4 3 0,0-1-1,-1 1 1,0-2 0,-3-2 0,-2-5 336,-2 0 1,-1-6 0,-2-3 0,-1-7 0,1-6 0,2-4 0,1-4 0,0-5-1,2-9 1,2-7 0,1-8 0,0-4-447,2-4 1,-3-3 0,4-5 0,-1-4 0,-2-3 0,0-1-208,0-1 0,0-4 0,-4-11 0</inkml:trace>
  <inkml:trace contextRef="#ctx0" brushRef="#br0">8056 15266 22004,'-4'-14'34,"-1"-1"1,0 1 0,5-1 0,0 1 0,0 0-1,2 1 1,2 3 0,6 5 0,3 4 0,1 1 0,1 0-1,-1 0 1,2 0 258,3 0 1,2 0 0,4 0-1,-1 0 1,0 0 0,0 0-1,0 0 1,0 0 0,-1 0 0,-2 1-1,-2 3 1,0 0 0,-3 1-1,-3 0-490,-4 0 0,-6 6 0,2-1 1,-3 2-1,-4 4 0,-4 2 0,-7 1 1,-5 0-1,-1 0 0,-1 2 1,-3 0-1,-1 0 0,2-2 232,1 2 0,0-5 1,4 3-1,-3-5 1,3-2-1,1-3 1,2 2-1,-1 1 1,1-1-1,1-2 0,2 1 84,1-2 1,9 3 0,1-6 0,9-2 0,7-1 0,3-2 0,1 0 0,-1 0 122,0 0 1,5 0 0,-3 0 0,-1 0 0,3 0 0,-2 0 0,1 0 0,0 0-1,2 0 1,0-2 0,-1-1 0,-1-2-979,0 2 0,-2 0 1,2-1 733,-1 0 1,4-1 0,-2 5 0</inkml:trace>
  <inkml:trace contextRef="#ctx0" brushRef="#br0">6517 12431 27700,'-19'5'0,"0"0"-195,1-2 1,2-1 0,2-2-1,-2 0 1,-2 0 0,-1 0 0,1 0-1,2 0 1,4-2 0,2-3 0,5-4-1,4-4 1,2 0 65,4 4 1,-2-3 0,5 6 0,0 0 438,0-1 0,-3 4 0,6 6 0,5 2 0,7-2 0,4-1 0,3-2 0,5 0 0,7 0 0,6 0 0,3 0 0,3 0 1,4 0-1,3 0-209,1 0 0,3-5 0,-5 0 0,-6 2 0,-3 1 1,-5 2-1,-1-1 0,-2-2 0,-1-2 0,-4 0 1,-4 0-1,-4-1 0,1-2-303,2-3 1,-7 3-1,3 0 1,-4 0-1,-3 1 1,-1-1-1,-2 2 1,-1-2-1147,-5 0 1,-7 3 0,-12-3 1230,-9 2 0,-5-5 0,-9 3 0</inkml:trace>
  <inkml:trace contextRef="#ctx0" brushRef="#br0">7265 12072 28555,'-14'-7'-684,"4"4"0,4-3 0,6 3 0,9 6 1,9 3 894,4 5 0,2 2 0,7 1 0,1 1 0,3-1 0,0-1 0,2-2 0,0-1 0,2 1 0,3 2 0,0 1 0,-4-1 0,-4-2-348,-4-1 0,-8-1 0,-4 6 0,-9-1 0,-12 2 0,-14 2 0,-18 3 0,-13 1 0,-13 5 0,-8 5 0,30-13 0,0 0 199,-3 2 0,1 0 0,-3 3 0,1 2 0,0-1 0,0 1 0</inkml:trace>
  <inkml:trace contextRef="#ctx0" brushRef="#br0">12516 12302 31806,'-9'-13'-1634,"-1"4"1,5 1 0,1 4 1950,7 0 1,8-1 0,19 5-1,4 0 1,4 0 0,5-2-1,7-1 1,6-3 0,8-1-1,6-1 1,7 0 0,3-3-1,0 0 1,-2 0 0,-3 1-248,-1-1 0,-4-2 0,-3 0 0,-6 2 0,-7 1 0,-6 1 0,-3-1 0,-5 2 0,-5 2 0,-8 1 0,-4 0-1172,-6 1 1,-9-1-1,-8 5 1,-9 0 0,-7 0 1216,-3 0 1,-7 0 0,4 0-1</inkml:trace>
  <inkml:trace contextRef="#ctx0" brushRef="#br0">12919 11827 25053,'-9'-5'9,"-1"1"0,5-6 1,-4 5-1,-3 2 0,0 3 1,-3 5-1,1 4 0,-2 6 1,-2 2-1,-2 4-46,-3 1 0,1-2 0,-5 4 0,-1 1 0,-2 2 0,0 2 0,-1-2 0,1-1 0,-2-2 0,-2 0 0,4-2 1,4-3-1,7-3-225,3-1 1,3-1-1,4 1 1,6-3 0,6 0-1,8-4 1,5 0 0,3-2-1,0 0 1,1-1 353,-1 2 0,6-1 1,-2 5-1,-1-1 0,-1-1 1,-2 1-1,2 1 1,0 3-1,1 4 0,-1 0 1,0-1-1,-2 2 0,0 7-270,0 6 1,7 5 0,-4 6 0</inkml:trace>
  <inkml:trace contextRef="#ctx0" brushRef="#br0">11668 11971 10480,'-2'-14'0,"-1"-1"0,-2 1 0,2-1 274,1 1 1,-3 4 0,1 1 0,-1-2 0,-2-1-1,-1 1 1,-1 3 0,1 0 0,0 2 0,0-2 82,-3 0 0,-2 0 0,-2-2 0,-1 4 0,-1 1 0,-4 0 0,-1 2 0,-4 2 0,-1 1 0,-2 0 0,-1 0 0,-4 1 0,-4 4 0,-4 5 0,1 2 0,1 4-346,1 4 1,-1-3 0,-6 7 0,0 2 0,3 1 0,3 2 0,1-1 0,1 1 0,1 0-1,4 0 1,5-1 0,8 1 0,4 0 0,3 1-102,3 4 0,4-4 0,6 4 0,0-4 1,1-1-1,4 0 0,5 0 0,3-1 1,1 0-1,0-4 0,2-4 0,4 0 1,2-1 268,0-2 1,5 2 0,-3-3 0,5-3 0,5 0 0,3 0 0,1 0 0,2-4 0,3-4 0,5-3 0,5-2 0,6-2-14,6-3 1,1-3-1,1-8 1,2-1-1,3-4 1,3-1-1,0-2 1,-5 0-1,-6 1 1,-5 1 0,-1-1-1,-4-1 1,-7 2-236,-14 3 1,-6-4 0,-12-1 0,-7-3 0,-5-1 0,-5-1 0,-4 2 0,-10 1-1,-11 2 1,-10-3 0,-6-4 0,-5-2 0,-5 1 791,-3 2-686,-1 1 1,-2 2 0,-2 1 0,-1 5 0,1 4 0,2 5-49,1 4 0,-12 4 1,-4 4-1</inkml:trace>
  <inkml:trace contextRef="#ctx0" brushRef="#br0">9236 11842 21867,'-27'-15'0,"1"1"43,2-1 1,0 1-1,-4 1 1,-3 2-1,-1 1 1,-1 1 0,-1-1-1,1 2 1,-3 0-1,0 2 1,-4-1 212,-2 4 1,4 2 0,1 2 0,0 4 0,0 5 0,-1 2 0,1 4-1,4 2 1,2 3 0,3 1 0,0 4 0,4 1 0,5 2 0,3 1-532,2 4 1,6-2-1,2 6 1,1 2 0,0 0-1,2 0 1,1-2-1,2 1 1,2-1 0,1-1-1,3 0 1,4-4-1,6-1 329,6-5 0,5-1 0,2 1 0,2-1 0,2-6 0,7-2 1,5-5-1,6 0 0,3-2 0,6 0 0,-1-3 0,0-2 1,-2-4 36,1-5 1,4-5 0,1-8 0,-4-3 0,-5-5 0,-6-4 0,-3 0 0,-5-3-1,-7-1 1,-9-3 0,-8-2 0,-4-3-956,-3-1 580,-6-2 1,1-1 0,-14 3 0,-9 1 0,-8 3 0,-7 2 0,-6 6 330,-6 8 0,-5 2 0,-7 11 1</inkml:trace>
  <inkml:trace contextRef="#ctx0" brushRef="#br0">8200 15885 18221,'-8'0'-231,"2"1"1,6 4-1,1 3 440,4 0 0,-2 3 1,7-6-1,1-2 1,2-1-1,1-2 1,1 0 97,-1 0 1,-6-2-1,-1-1 1,-3-3-1,1-2-423,-2-4 1,-1 4 0,-2-1 0,0-2-154,0-2 1,0 3-224,0 1 1,-2 5 302,-2 0 1,0 2 0,-4 4 0,0 1 694,0 2 0,5 1-74,-2-1-50,-3-4 1,7 4 0,-4-10-2289,3-4 869,2-4 924,0 5 0,0 3-465,0 10 0,0-2 0,0 7 0,0 1 527,0 2 0,-6 1 0,-2 1 1</inkml:trace>
  <inkml:trace contextRef="#ctx0" brushRef="#br0">11797 11971 26312,'0'-14'-1608,"-2"1"1,-1 2 0,-3 3 0,-1 3 0,-1 5 1841,0 3 1,-1 10 0,-6 0 0,-1 6 0,-1 2 0,-4 1 0,-3 0 0,-5 4 0,-4 3 0,-4 3 0,-3 1 0,-5 1 0,-6 1-1,-8 3 1923,-5 4-2098,-3 1 1,31-23-1,0 0 1,-1 1-1,0 0 1,1 1-1,-1 0 1,1 0-1,0 0 1,-28 19-1,8-4 1,8-2-1,3-1 1,4-2-1,2-4 1,7-4-1,5-4-432,3-6 0,12 4 1,-3-10-1,6 0-13,5-4 0,6-2 0,12-2 0</inkml:trace>
  <inkml:trace contextRef="#ctx0" brushRef="#br0">12444 11108 28224,'0'-10'122,"2"1"1,3-3 0,4 1 0,6 2 0,4 2-1,5 2 1,5-1 0,3 0 1920,1-1-1952,7-4 1,-1 9-1,7-4 1,3 1 0,1-1-1,1-1 1,-1-1 0,1 0-1,-2-1 1,1-1-1,-4 1 1,-2-1 0,-6 0-157,-5 1 0,-7 4 1,-4-3-1,-1 2 1,-5 1-1,-5-2 0,-7-1 1,-8 1-1535,-5 2 0,-6 3 1,-4 2 1676,-5 0 0,-9 0 0,-4 0 0</inkml:trace>
  <inkml:trace contextRef="#ctx0" brushRef="#br0">12790 10690 17317,'-15'-12'0,"1"2"0,0 4 285,-1-1 1,1 6 0,-1-4 0,1 5 0,-2 3 0,-2 3 0,-1 2 0,2 4 0,1 0 0,0 4 0,-2 2 0,-3 1 0,1 0-197,-1 2 0,-3-3 1,3 6-1,0 0 1,0-2-1,4-1 1,2-2-1,4 0 0,2 0 1,-1 1-1,0-1 1,3-2-227,0-1 1,2-1 0,5-1 0,2-1 0,1-2 0,4-3-1,0 0 1,5-1 0,0 1 0,3 0 0,-1 1 0,1 1 152,-1-1 1,5 1 0,0 4-1,-1 1 1,0-1 0,-1 0 0,4 1-1,1-1 1,4 1 0,1-1-1,2 2 1,0 2 0,-1 2-3293,1 3 3266,0 1 0,6 4 0,2 1 1</inkml:trace>
  <inkml:trace contextRef="#ctx0" brushRef="#br0">9912 15180 8695,'-8'-8'0,"4"-5"1259,2-5-903,2-1 1,0 5-1,0-1 1,2 2-1,1 2 1,3 3-1,1 0 1,-1 3-1,-3 4-37,-1 7 1,-2 12-1,0 6 1,0 5-1,0 4 1,0 6 0,0 2-1,0 2 1,0 2-1,0 1 1,0 2-1,0-1 1,0-2 0,1-1-349,4 4 1,-2-3 0,5 3-1,0-3 1,-1-4 0,-1-1-1,-3-3 1,-1-2 0,-2-3-1,0-1 1,0-4 0,0-2-1,-2-2-849,-3-3 0,-3 0 0,-6-6 0,0-1 0,-1-2 0,1-3 0,0-2 878,-1-2 0,1-3 0,-1-1 0</inkml:trace>
  <inkml:trace contextRef="#ctx0" brushRef="#br0">9265 15395 10825,'-14'-1'0,"-1"-2"0,2-4 355,4-1 0,4-1 0,10-6 0,6 2 0,7 2 0,7 2 0,7-1 0,6 2 0,4 2 0,1 1 0,-1 0 0,-4 2 0,-4 1 0,-4 2 0,-3 0-307,-3 0 0,-5 7 0,-9 2 0,-7 4 0,-8 1 0,-9 2 0,-10 4 0,-8 2 0,-5 2 0,-1 0 0,0 0 0,-1 0 0,2-2-479,4-1 1,7-7-1,5-4 1,5 1-1,10 0 1,9-1-1,13-5 1,10-2 0,7 0-1,3 2 1,-1 0 651,-3 1 0,-2-3 0,-3 7 1,-3 0-1,-5-1 0,-3 1 0,-3 1 1,-3 2-1,-5 1 0,-5 1 0,-5-1 1,-6 0-111,-7 1 0,-6-6 0,-8-1 0,-3 0 0,-2-1 0,-3 1 1,-1-2-1,-4 0 0,-1-2-93,-2-3 0,-7-1 1,4 0-1</inkml:trace>
  <inkml:trace contextRef="#ctx0" brushRef="#br0">9423 11913 9439,'0'-14'0,"0"0"562,0-1 0,-1 7 0,-4 3 0,-6 4 0,-7 1 0,-8 3 1,-7 5-1,-10 10 0,-8 6 0,-5 8 0,-4 3 0,-2 5-387,-5 1 0,-2 2 0,0 1 0,1-1 0,32-21 0,0-1 0,-2 1 0,-1-1 0,0 1 0,0-1 0,0 1 0,1-1 0,2 1 0,2 0 0,-29 21 0,9-2 0,6-1 0,6-4-1072,9-6 0,7 0 1,15-11-1,3-1 646,2-2 0,7-2 0,7 1 0</inkml:trace>
  <inkml:trace contextRef="#ctx0" brushRef="#br0">6805 11108 28220,'-13'-2'-1253,"3"-3"0,-1 2 1,8-5-1,6 2 1,10 3-1,11 1 1630,8 2 0,0 0 0,8 0 1,3 0-1,5 0 0,2 0 0,-1 0 1,-1 0-1,0 0 0,2 0 0,-1 0 1,1 0-1,-6 0 0,-4 0-512,-6 0 0,-8 0 0,-4 0 1,-1 0 249,-4 0 1,-7-6 0,-4-2 0</inkml:trace>
  <inkml:trace contextRef="#ctx0" brushRef="#br0">7395 10834 27147,'-8'-1'-39,"4"-2"0,8-2 0,7 3 1,6 4-1,7 4 0,2 2 1,0 3-1,-4 2 0,0 1-208,1 1 0,-6-1 0,2 1 0,-4 1 0,-6 1 0,-4 2 0,-3 1 0,-5 0 0,-7 4 1,-11 4-1,-9 0 0,-8 1 0,-6-2-90,-4-3 1,4 3-1,-4-3 1,3 2 0,3-2-1,6-5 388,7-3 1,13-1 0,9-1 0</inkml:trace>
  <inkml:trace contextRef="#ctx0" brushRef="#br0">9063 10676 14201,'-14'-22'0,"0"2"348,-1 5 0,-1 0 0,-1 2 0,-4 2 0,-1 3 0,-4 2 0,-1 3 0,-4 1 0,-2 2 0,-5 0 0,-6 2 0,-2 2 0,-4 6 0,-1 3 0,-3 1 0,-2 1-294,-2-1 0,6 7 0,1 1 0,-1 2 0,1 0 0,-1 2 0,2 1 1,7 2-1,8-1 0,4 3 0,2 1 0,4 1 0,4 1-190,7 1 0,9-5 0,0 6 0,5-3 0,7 1 0,5-1 0,8 1 0,2-1 0,5-1 0,5 0 0,6 0 0,4 0 0,1-3 236,0-3 0,2-2 1,3 3-1,3-2 1,2-2-1,0-2 1,1-5-1,2-4 1,3-4-1,3-1 1,6-4-1,0-1 1,1-2 1989,-2 0-2054,0-7 0,4-1 0,-4-6 1,-6-1-1,-7-1 0,-5-1 1,-1-4-1,-1-1 0,-4-4 1,-6-3-1,-5-3 0,-5-3-186,0-2 1,-6-1-1,-4-5 1,-5 0 0,-9-2-1,-8-1 1,-9-6 0,-9 0-1,-7-3 1,-7 6-1,-8 2 1,-4 6 0,-7 1 190,-5 1 1,-4 12 0,-7 0-1,-2 5 1,-3 6 0,36 9 0,-1 3-1,-1 0 1,-2 3 0,-1 0 0,0 2-1,-1 1 1,1 2 0,-2 3-1,0 2-69,-1 4 0,-1 1 0,-5 3 0,0 1 0,-7 4 0,0 0 0</inkml:trace>
  <inkml:trace contextRef="#ctx0" brushRef="#br0">10747 15079 12082,'-23'0'392,"4"0"1,3-5-1,3 2 1,4 4 0,2 7-1,1 5 1,-4 3-1,-2 3 1,-3 5-124,1 4 1,-7 2-1,-4 2 1,-6 3-1,-2 2 1,1 1-1,1-1 1,4-5 0,3-5-1,5-4 1,5-3-1,6-4-251,8-5 0,11-4 1,10-7-1,1 0 0,5-2 1,3-1-1,4-3 0,0-1 1,1 1-1,2 3 0,1 0 1,-1-1-1,-2 0-264,-3 0 0,3-2 0,-1 1 0,-3 2 0,0 1 0,-4 2 0,-3-1 0,-5-2 0,-3-2 236,-1 2 0,-14-5 1,-2 0-1</inkml:trace>
  <inkml:trace contextRef="#ctx0" brushRef="#br0">10675 15136 11815,'-23'10'0,"4"0"0,3 1 0,3 3 344,4 5 0,1 5 0,5 10 0,-2 3 1,2 1-1,1 0 0,2 2 0,2 2 0,1 1 1,2-1-1,-2-4 0,0-4 0,0-4-721,2-1 0,0 0 0,-5-2 1,0-3-1,1-5 0,3-3 347,0-2 0,8-6 1,-4-1-1</inkml:trace>
  <inkml:trace contextRef="#ctx0" brushRef="#br0">11250 15036 8511,'-1'-13'459,"-4"3"1,3 7 0,-4 13 0,1 10 0,0 9 0,1 6 0,-1 4-1,0 4 1,2 5 0,3 3 0,5 3 0,4 2 0,4 2 0,1 0-232,1-1 0,-1 2 1,-1 2-1,-2 1 1,-3-1-1,-2-2-228,-2-1 0,4-7 0,0-2 0</inkml:trace>
  <inkml:trace contextRef="#ctx0" brushRef="#br0">11552 10705 27651,'-4'-10'-668,"-1"1"1,-6 4-1,1-5 1,-3 1-1,-3 1 1,-3 3-1,-5 3 972,-3 2 0,-2 0 0,-1 2 1,-4 3-1,-4 6 0,-5 6 0,-4 6 1,-1 1-1,4 0 0,2 1 0,5 3 1,1 0-1,2 1 0,2 0 0,6 0-394,4-1 0,3 1 0,4 2 0,1 1 0,1 1 0,4 1 1,2-1-1,3 2 0,-1 2 0,3 2 0,5-1 0,9-1 0,3-2 114,5-3 1,10-7-1,0-2 1,6-2-1,4-4 1,1-2-1,4-4 1,3-3-1,5-2 1,3-3-1,1-1 1,1-2-1,-1-2 205,1-2 1,-1-4 0,1-8 0,-2-2-1,-3-3 1,-6 0 0,0-1 0,-2 0-1,-1-2 1,-4 0 0,-5 0 0,-7 0 0,-8 0-479,-4 0 1,-8 6 0,-6-1-1,-10 3 1,-11 2 0,-8 1-1,-7 2 1,-4 3 0,-4 1-1,-1 2 1,-2 1 355,-3-1 1,4-6 0,-6 3 0</inkml:trace>
  <inkml:trace contextRef="#ctx0" brushRef="#br0">11768 10777 28096,'-6'-19'115,"-4"-1"1,2 3 0,-1 7-1,-3 5 1,-2 4 0,-5 4-1,-5 5 1,-3 8 0,-2 5 0,-1 4-1,-4 4 1,-4 3 0,-4 3-1,-1 0-5,0 1 0,-2 5 0,-3 1 0,-5 4 0,-1 0 0,0-1 0,2-2 0,3 1 0,4-3 0,5-1 0,8-3 0,7-4 0,5-4-2093,4-3 1,8-9-1,5 1 1,6-7 2062,7-6 1,16-3 0,4-2 0</inkml:trace>
  <inkml:trace contextRef="#ctx0" brushRef="#br0">12315 9827 28635,'-14'-1'-1405,"-1"-4"1,7 2 0,5-5-1,8 1 1,9 4 0,9 1-1,5 1 1856,6-4 1,7 2 0,7-5 0,0 1 0,2 3 0,3-1 0,3-2 0,1 1 0,-1-2 0,-2 2 0,-2-2 0,-1 1 0,-3-1 0,-4 2 0,-7-1-193,-5 4 0,-6 0 0,-5 0 0,-7-2 1,-4 2-228,-7 1 1,-11 2 0,-15 0 0</inkml:trace>
  <inkml:trace contextRef="#ctx0" brushRef="#br0">12560 9568 27831,'-28'0'0,"3"0"0,2 0-275,3 0 0,-1 5 0,3 1 0,-1 2 0,1 4 0,2 0 0,4 3 1,0-1-1,3 2 0,-1 2 0,1 2 0,-1 1 0,-1 2 181,-2-1 0,0-3 0,2 4 0,2-1 0,-3-1 0,1 0 0,2-2 0,2 0 0,2 0 1,1-1-1,2-2 0,5-2 0,7-1 0,4-2 291,5-1 0,4-6 0,6 4 0,1-1 1,2-2-1,3-1 0,0 1 0,0-2 1,-3-1-1,-1-2 0,-1 0 17,4 0 0,-10 6 0,3 2 0</inkml:trace>
  <inkml:trace contextRef="#ctx0" brushRef="#br0">11538 9525 6365,'-5'-22'0,"-1"2"0,-2 3 478,-3-2 1,-2 7-1,-2-2 1,0 3-1,-5 3 1,-4 2-1,-3 1 1,-3 0-1,-4 2 95,-4 1 0,1 4 0,-3 3 0,-1 3 0,-3 1 0,3-1 0,1 0 0,2 0 0,1 5 0,2 3 0,3 5 0,1-1 0,2 3 0,2-1 0,3 4-644,5 1 1,3 0 0,2-1-1,1-2 1,3 1 0,6 4-1,2 3 1,2 2 0,0-2-1,0-2 1,2-1 0,2 1-1,6 2 111,3 2 1,1-1 0,2-2 0,3 1 0,5 1 0,3-1 0,2-3 0,0-4 0,1-2 0,4-2 0,4-4 0,4-1 0,1-1 262,0-1 1,5-6 0,2-3 0,-1-4 0,4-1 0,0-1 0,3-4 0,-4-5 0,1-2 0,-2-3 0,4 1 0,1-1-119,1 1 1,-1-7 0,-1-1 0,-4-2 0,-2 0 0,-4 0 0,-7 0 0,-7 0 0,-9-2 0,-4-1 0,-6-3 0,0-2 0,-4-2-187,-4 2 1,-8-3 0,-6 0-1,-4-2 1,-7-1 0,-6-1-1,-7 1 1,-4-2 0,-7 0-1,-6 0 1,-5 2 0,-2-1 1112,1 3-1256,-1 1 0,-4 7 0,-2 3 0,0 4 0,-1 3 0,1 7 0,-2 3 0,1 7 0,-6 5 129,-4 11 0,2 18 0,33-10 0,1-1 0</inkml:trace>
  <inkml:trace contextRef="#ctx0" brushRef="#br0">11768 15208 8515,'-14'-4'0,"1"-3"363,3-1 0,6 3 0,10-3 0,8 0 1,10 2-1,8-2 0,7 0 0,1-2 1,0 1-1,-4 1 0,0 1 0,-4 4 0,-2 0 1,-3 0-388,-3-2 0,-3 2 1,-8 8-1,-4 4 0,-4 4 24,-3 1 0,-9 1 0,-1-1 0</inkml:trace>
  <inkml:trace contextRef="#ctx0" brushRef="#br0">11840 15122 8480,'-19'10'224,"0"-1"1,-5 1 0,5 4 0,1 1 0,2 1 0,2 1 0,1 4 0,3 0 0,6 1 0,2-1 0,2 0 0,0-4 0,0-1-93,0-1 0,6-1 0,4 0 0,3-1 0,1-3 0,0-4 0,1-1 0,-1 0 0,1 0 0,1-1 0,1 1 0,2 0 0,1 0-143,0 0 0,-2 6 0,4-3 0,-1 1 1,-3 1-1,-2 1 0,-2 2 0,0 1 1,1 1-1,-2-1 0,-4 0 0,-4 1 1,-3-1 119,-2 1 0,-7-1 0,-2 0 0,-6 1 0,-4-1 0,-5-1 0,-3-2 0,-2-3 0,2-1 1,1-4-1,4-2 0,1-1 0,4 0-4310,1 0 4201,1 0 0,7-6 0,2-2 0</inkml:trace>
  <inkml:trace contextRef="#ctx0" brushRef="#br0">12646 15079 10057,'0'-29'0,"0"2"0,-2 5 0,-1 6 527,-2 4 1,-6 11 0,3 2 0,-2 11 0,2 8 0,2 7 0,3 9 0,1 4 0,2 4 0,0 4 0,0 4 0,2 0 0,3 1-464,4 1 1,4 2-1,1 2 1,1 1 0,-1 2-1,1 1 1,-1-1 0,-1-4-1,-2-4 1,-3-5 0,-2-3-1,-1-2 1,0-1-65,0-4 0,0-9 0,-5-8 0</inkml:trace>
  <inkml:trace contextRef="#ctx0" brushRef="#br0">11768 9396 9384,'0'-15'0,"0"1"0,-1 1 729,-4 3 1,-3-1 0,-8 6 0,-3 2-1,-5 5 1,-3 6 0,-4 8 0,-4 5-1,-7 6-603,-4 5 1,-7 4 0,4 8 0,-4-1 0,-6 0 0,-5 2 0,30-22-1,1 0 1,-1 2 0,-1 0 0,-1 0 0,-1 1 0,-3 1 0,0 2-1,-2 0 1,0 1 0,1 0 0,1 1 0,2-2 0,1-1 0,3-1-1,1-1-251,-25 24-108,7-3 1,16-5 0,8-5 0,11-7-1,9-6 1,7-3 0,5-5 0,5-3 0,4-5-1,5-2 1,5-3 397,3-1 1,9-15 0,0-3-1</inkml:trace>
  <inkml:trace contextRef="#ctx0" brushRef="#br0">11581 8431 5805,'-5'-14'0,"-1"0"822,-2-1 0,3 1 0,-4 0 0,-4-1 0,-3 1 0,-5-1 1,-1 1-1,-4 0 0,-3-1-387,-4 1 0,1-1 1,-7 3-1,-1 2 1,-3 5-1,-3 4 1,-4 2-1,2 4 1,2 5-1,5 4 0,-1 5 1,0 5-1,2 5 1,5 3-1,6 2-519,2-2 0,7 3 0,0 0 1,6 2-1,3 1 0,3 0 1,1 1-1,4 1 0,3 3 1,5 2-1,5-1 0,2-2 1,4-2-1,4-3 227,4-4 0,7-2 0,5-4 0,0-3 1,6-5-1,4-5 0,9-2 0,4-4 0,3-2 1,1-3-1,-1-3 0,2-5 221,1-4 0,1-4 1,1-3-1,-6-2 1,-7-2-1,-6-1 1,-3-2-1,-4 1 0,-2-4 1,-7-1-1,-5-1 1,-5-1-1,-1-2-256,-3-2 0,-4 2 0,-4-4 1,-6 2-1,-2-1 0,-4 1 1,-2-1-1,-8-1 0,-5 0 0,-7-1 1,-5 4-1,-4 1 0,-6 0-221,-2 2 1,-7-3 0,-2 10 0,-1 0 0,-3 1 0,-1 2-1,1 1 1,3 4 0,1 4 0,5 4 0,4 2 0,6 3 0,4 2-1171,9 4 1,6 10-1,6 9 1264,6 3 0,-4 14 0,0 4 0</inkml:trace>
  <inkml:trace contextRef="#ctx0" brushRef="#br0">12459 9007 17780,'0'-10'-1456,"0"1"1,0-7 0,0-7 0</inkml:trace>
  <inkml:trace contextRef="#ctx0" brushRef="#br0">12200 8604 12176,'-15'-14'0,"3"-1"304,2 1 0,4 0 0,7 1 0,4 3 0,6 4 0,7 1 1,7-1-1,7-1 0,8-1 0,5 2 0,6-2 0,5 0 1,7-3-1,2-1 0,1 1-131,-2 2 0,-2 6 0,-6-2 0,-3 3 0,-7 2 0,-8 0 0,-9 0 1,-8 0-1,-7 2 0,-4 3 0,-7 2-3144,-6 1 1,-10 4 3123,-6-8 0,-13 8 1,2-4-1</inkml:trace>
  <inkml:trace contextRef="#ctx0" brushRef="#br0">12703 8187 17809,'-19'-14'182,"0"-1"0,0 7 0,3 3 0,-3 4 0,-7 1 1,-6 3-1,-5 5 0,-1 8 0,0 5 0,-4 4 1,-1 2-1,0 2 0,6-2-238,5-3 0,10 4 0,2-6 0,6 0 1,4-2-1,6-5 0,2 1 0,4 2 1,2 1-1,6 0 0,4 1 0,4 0 0,3 3-264,1 2 1,4-2-1,6 1 1,1 1 0,-1 2-1,-1 4 1,-1 1-1,4 3 1,4 2 191,4 3 0,1 1 0,0 2 0</inkml:trace>
  <inkml:trace contextRef="#ctx0" brushRef="#br0">13984 14964 8564,'-2'-15'0,"-3"1"0,-4 1 154,-4 4 1,0 10 0,2 14-1,3 7 1,0 7 0,2 4-1,-2 4 1,1 3 0,1 2 108,3 2 1,-4 8 0,3-3 0,0 1-1,3 1 1,1 0 0,0 3 0,0 1-1,0-1 1,0-3 0,0-1 0,0-4-1,0 0 1,0-1 0,0-2-815,0-6 1,0-6-1,0-6 1,0-2 0,0-3-1,0-2 551,0-2 0,-7-8 0,-1-2 0</inkml:trace>
  <inkml:trace contextRef="#ctx0" brushRef="#br0">13279 15323 9754,'-32'-6'0,"3"-2"265,7 0 1,7 0 0,11 5-1,10-2 1,10 0 0,9 0 0,6 1-1,2-1 1,-1 0 0,0 0-4,2 2 0,-4 2 0,4 1 1,-5 0-1,-4 0 0,-2 0 0,-3 0 1,-2 0-1,-2 0 0,-3 1 0,-4 4-356,-4 4 0,-5 6 0,-5 4 1,-4 5-1,-4 3 0,-1 4 1,-1 1-1,1 3 0,-1 2 1,3 2-1,0 3 0,4 0 1,2-2-1,3-2-458,1 2 0,2-5 0,0-1 0,2-4 0,4-3 522,9-3 1,5-3 0,9-7 0</inkml:trace>
  <inkml:trace contextRef="#ctx0" brushRef="#br0">11984 8086 10218,'5'-27'0,"0"3"0,-2 5 0,-2 3 449,-1 1 1,-1 7 0,-6 5 0,-7 8 0,-10 9 0,-8 9 0,-6 4 0,-5 3-411,-5 4 0,-5 3 1,-9 7-1,-4 3 1,32-23-1,1 1 1,-1 1-1,-1 0 1,-1 1-1,-1 2 0,-2 0 1,-1 2-1,-1 2 1,-1 1-1,1 1 1,1-1-1,0 0 1,1 1-1,4-2 0,2-1 1,2 0-1,2 0 1,-19 28-1,8-6-197,4-6 1,12-5 0,1-6 0,11-7 0,5-4 0,2-1 0,1 1 0,0-2 0,4-3 0,5-2 0,5 0 55,3-1 1,7 4 0,3 0 0</inkml:trace>
  <inkml:trace contextRef="#ctx0" brushRef="#br0">6877 9957 17766,'-7'-8'-3250,"6"0"3057,-4 3 0,5 3 0,5-3 0,4 5 275,4 5 1,1 3-1,1 7 1</inkml:trace>
  <inkml:trace contextRef="#ctx0" brushRef="#br0">7351 8475 26361,'-14'-7'-837,"0"-1"1,-1-6 0,1 1-1289,0 4 1699,6 2 0,8 7 1,8 0-1</inkml:trace>
  <inkml:trace contextRef="#ctx0" brushRef="#br0">14948 15496 8684,'1'-29'-12,"4"1"1,-2-6-1,5 0 1,0 2-1,-1 4 1,-1 2-1,-3 2 1,-1 0-1,-4 0 257,-3 0 0,-4 5 0,-10-2 1,-5 4-1,-5 5 0,-6 4 0,-7 5 1,-6 2-1,-3 4 0,-2 5 1,2 8-1,3 5 0,5 4 0,5 2-222,4 2 1,10 0 0,7 0 0,5-1 0,8 0 0,4-3 0,6-1 0,8 0 0,9 0 0,4 0 0,2 2-1,1-1 1,2 1-21,2-2 0,-1 0 0,-2 5 0,-1-1 1,-1 0-1,-7-3 0,-6-1 0,-5 0 1,-3 0-1,-3-2 0,-7-1 0,-6-3 1,-6-4-2,-5-4 1,-3-4 0,-7-6 0,0 0 0,0-3 0,2-5-1,1-8 1,2-5 0,1-4 0,0-3 0,6 0 0,4-1 0,5 0 12,1 0 0,3 1 0,4 0 0,0 3 0,0 2 0,1 3 0,4 2 0,5 2 0,2 3 0,4 2 1,4 3-1,3 2 0,5 3-459,0 1 1,6-3 0,1 0 0,2 2 0,3 2-1,1 1 1,3 0 443,-1 0 0,6 0 0,2 0 0</inkml:trace>
  <inkml:trace contextRef="#ctx0" brushRef="#br0">15595 14849 8537,'-9'-24'333,"-1"0"1,5 12-1,-4 4 1,-1 12-1,2 10 1,2 8-1,1 7 1,0 6 0,2 7-1,1 6 1,2 3-1,0 2-176,0-2 0,0 7 0,0-2 0,0 6 0,0 2 0,0 0 0,0-3 0,2-2 1,1-2-1,3 1 0,1-2 0,1-4 0,0-4-6072,3-3 5915,-5-2 0,14 1 0,-4-1 0</inkml:trace>
  <inkml:trace contextRef="#ctx0" brushRef="#br0">16142 15453 8707,'-10'-5'0,"1"0"173,-3 2 1,6 3-1,0 5 1,1 6-1,0 7 1,2 6-1,0 4 1,-1 4-1,0 2 1,0 0-1,3-1 1,1 2-1,0 1 1,1-1-1,3-2-173,0 2 0,8-4 0,-4 4 0</inkml:trace>
  <inkml:trace contextRef="#ctx0" brushRef="#br0">16329 15554 8576,'-19'0'0,"-1"0"173,3 0 1,6 0 0,1 0 0,1 1-1,1 4 1,3 5 0,3 2 0,2 3-1,0-1 1,2 1 0,3-3 0,6 0 0,5-4-15,3-2 1,5 4 0,-3-6 0,-1 0 0,3-3 0,-2-2-1,1-4 1,-1-3 0,-2-2 0,-5 1 0,-4-3 0,-4-2 0,-2-4-365,-3-1 1,-2-5 0,-6 5-1,-7 0 1,-9 0 0,-4 0 0,-2 3-1,1 3 1,-1 5 0,0 1 0,2 4-1,3 2 205,5 1 0,3 0 0,1 0 0</inkml:trace>
  <inkml:trace contextRef="#ctx0" brushRef="#br0">16991 14805 8931,'-2'-16'0,"-1"-1"357,-2-2 1,-6 9-1,3 13 1,-2 12-1,2 7 1,2 8 0,3 7-1,0 5 1,-1 3-1,0 3 1,0 3 0,3 1-1,1 1 1,0 2 1195,0 1-1733,0 7 0,0-3 1,0 2-1,0-3 0,0-1 1,0-1-1,0-1 1,0-1-1,0-4 0,1-3 1,4-5-1,5-5-5251,2-3 5431,3-1 0,-1-12 0,1-1 0</inkml:trace>
  <inkml:trace contextRef="#ctx0" brushRef="#br0">17609 15079 8344,'-1'-13'267,"-4"3"0,2-1 0,-5 8 0,1 5 0,3 7 0,-1 9 0,0 7 1,2 6-1,1 4 0,2 2 0,0 3-144,0 1 1,0 2-1,0 1 1,2-3-1,1-1 1,2-3-1,-2-2 1,0-3-1,0-2 1,2-2-1,0-3-123,1-1 0,2-6 0,7 3 0</inkml:trace>
  <inkml:trace contextRef="#ctx0" brushRef="#br0">17911 14993 8313,'-4'14'173,"-1"0"0,-5 2 0,4 3 0,-2 5 0,-3 5 0,-1 5 0,1 4 0,3 5 0,2 4 0,3 1 0,1-4 0,2 0 0,0-4 99,0 0 1,6-2 0,4-9 0,4-2 0,4-2-1,1-2 1,-1-4 0,-2-5 0,0-4 0,1-4 0,3-2-1,-1-3 1,0-1-272,0 0 1,0-6-1,-4-4 1,-1-4-1,0-4 1,-1-3 0,-3 1-1,-4-3 1,-1 2-1,0-1 1,-4 1-1,-4-1 1,-6 1 1167,-4 0-1229,-2 2 1,-5 5 0,-3 1 0,-2 2-1,-2 3 1,-4 1 0,1 4 0,-2 3-1,0 5 1,-3 6 59,-2 7 0,5 11 0,-3 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9107 3468 7968,'8'-12'0,"-2"-2"0,-1-2 0,0 0 303,-2 2 1,3-1 0,-1 1 0,-2-1-138,-1 1 0,-2 0 0,0-1 1,0 1-1,0 0 0,0-1 1,0-1-1,-2 0 0,-3 0 0,-4 3 1,-4 1-1,-1-1 0,-2-2 1,-4 3-1,-3 0 0,-6 4 1,-5 2-55,-4 3 0,-5 1 1,-5 2-1,-7 0 0,-4 2 1,-5 3-1,-1 4 0,-4 4 1,-1 1-1,-1 1 0,4 1 1,5 1-1,3 4-100,1 2 0,1-1 1,1 3-1,3-1 0,5 0 1,3 0-1,2 0 0,0 0 1,1 0-1,4 0 0,3 2 1,3 1-1,0 3-148,0 4 166,11-4 0,-11 6 0,11-6 0,-1 2 1,-2 3-1,2 0 0,2 2 0,4-2 0,4 2 1,2-2-1,5 2 0,4 0 0,1 1 169,0-1 0,1 4 1,4-4-1,5 2 0,4-1 1,4 0-1,2-1 0,3-3 1,2-4-1,4-1 0,3 0 1,3-2-61,2-3 1,-3 1-1,4-4 1,2 0-1,1 0 1,3-4 0,-1-2-1,0-4 1,0-3-1,2 0 1,1-2-1,2 1 1,-1-3 0,-3 1-125,-1 0 1,1 0 0,0-5 0,3 0 0,1 0 0,-2 0 0,0 0-1,1-2 1,2-1 0,1-3 0,1-1 0,-1-1 0,-1 2 20,-3-1 0,-4-4 0,-2 2 1,0-4-1,-5 0 0,-1 0 0,-2 0 1,1-3-1,-1-1 0,-1-2 0,-3-2 1,1-1-1,2-4 24,2-1 1,-3-2 0,4 0-1,-4-1 1,-1-2 0,-2-3-1,-1-2 1,-2-1 0,0-1-1,-2 1 1,-3-2 0,-3-3-1,-1-5-44,-1-5 0,-4 2 1,-2 0-1,-2 0 1,-3 1-1,-1-1 1,-2 1-1,-2 2 1,-4 5-1,-7 5 1,-6 3-1,-5 1 1,-5 2-1,-4 2-37,-4 2 0,-8 5 0,-9-3 1,-7 4-1,-6 1 0,-3 5 0,-4 3 1,-1 5-1,-3 2 0,-4 4 0,40 3 1,-1 1-1,1 2 0,1 2 1,-36 8-1743,7 5 0,9 4 0,-1 7 0,3 4 1763,1 4 0,1 10 0,-1 3 0</inkml:trace>
  <inkml:trace contextRef="#ctx0" brushRef="#br0">10027 5410 8179,'-12'-2'-107,"2"-2"0,2 2 480,3-3 1,5 4 0,0 1 0,10 0 0,6 0 0,5 0 0,-1 0-1,3 0 1,-1 0 0,4 0 0,1 0 0,2 0 0,1 0 0,2 0-1,3 0-128,2 0 1,0 0 0,3 0 0,-2 0-1,2 0 1,3 0 0,4 0 0,2 0-1,1 0 1,-1 0 0,-2-2 0,-4-1-1,-3-4-404,-2-1 0,-1 4 0,1-4 0,-4 0 0,-4 0 1,-3-2-1,-3 0 0,-5 2 0,-3 2 0,-1 1 1,-1 0-2422,1 1 1,-9-1 2579,-6 5 0,-6 0 0,-9 0 0</inkml:trace>
  <inkml:trace contextRef="#ctx0" brushRef="#br0">10531 5108 8378,'-8'-23'0,"3"4"0,4 3 837,1 2-577,0-1 1,-2 3-1,-1 1 1,-4 3 0,-1 1-1,-3 6 1,-2 4 0,-1 8-1,0 5 1,-2 5 0,-4-1-161,-4 1 0,-3 5 1,-3-2-1,-2 3 1,-2 0-1,2-1 1,2-4-1,1-1 1,1-2-1,-1 0 1,2 0-1,1-1 0,2-2-25,-2-2 1,4 1-1,-2-2 1,0-2-1,2-2 1,3 1-1,3 0 1,1-1-1,1 2 1,1 2 1233,3 2-1143,4-7 0,8 4 0,2-2 1,6 1-1,3 0 0,1-3 0,1 0 1,-1-1-19,0-1 0,6 5 0,0-1 0,1 1 1,1 0-1,1-1 0,2 1 0,3 2 0,0 1 1,0-1-1,-3-2 0,-1-1 0,2 1-336,1 2 0,0-4 0,-1-1 0,-4-1 1,-1-2-1,-4-1 0,-1 1 0,-1-2 1,-1-1-2968,0-2 1,-6-2 3154,-3-2 0,-3-11 0,-2-7 0</inkml:trace>
  <inkml:trace contextRef="#ctx0" brushRef="#br0">10459 5180 8378,'-5'-15'0,"0"1"382,2 0 1,2 4 0,1 4 0,0 4 0,1 8 0,2 6 0,2 2 0,0 2 0,0 3 0,1 4-121,2-1 1,-3 5 0,3-3 0,-2 5 0,-1 3 0,0 1 0,0-1-1,-2-1 1,-1-1 0,-2 2 0,0 3 0,0 0 0,0 1 0,0-3-520,0 2 1,0-3 0,0 3 0,-2-3 0,-1-6 0,-4-2 0,1-3-1,0 0 1,1-4 0,-2-2-75,-2-6 0,2-4 0,3-10 0,2-4 0,2-4 0,0-3 0,0-2 0,0-3 331,0-1 0,0-8 0,0-7 0</inkml:trace>
  <inkml:trace contextRef="#ctx0" brushRef="#br0">16502 1151 9270,'0'-14'0,"0"-1"570,0 1 0,1 1 1,4 2-1,6 3 1,7 0-1,7 2 1,7-1-1,7 2 1,4-1-1,5-2-270,4 0 0,11-5 0,2 4 0,2-4 0,-1-2 0,0 1 0,-3 0 0,1 1 0,-4 2 0,-6 3 0,-6 0 0,-5 1 0,-3-1 0,-5 2 0,-4-1-1325,-9 4 1,0 2 0,-3 1 0,-3 1 0,-4 4 1024,-8 5 0,-8 9 0,-4 3 0</inkml:trace>
  <inkml:trace contextRef="#ctx0" brushRef="#br0">17250 1007 8960,'-29'0'0,"2"0"0,3 0 389,5 0 0,3 7 1,1 2-1,1 6 1,1 4-1,3 5 0,6 3 1,2 3-1,2 4 1,0 4-1,2 4 0,1 3 1,3 1-254,2 2 1,-3 1-1,3-2 1,0 2 0,-2 1-1,1-2 1,-4-5 0,-1-3-1,-2-2 1,0 1 0,1-2-1,2-4 1,2-4-1,-2-5-3672,-1-3 1,0 3 3535,2-5 0,-2 0 0,4-5 0</inkml:trace>
  <inkml:trace contextRef="#ctx0" brushRef="#br0">17710 1151 8435,'-6'-8'0,"-4"2"0,-3 1 387,-1 0 0,4 2 0,1 8 1,-3 6-1,-2 6 0,-4 7 1,-1 5-1,3 5 0,4 4 1,4 5-1,0 5 0,1 3 1,1 2-1,4-2-366,5-1 1,1-2-1,5-3 1,2-1 0,4 0-1,2-6 1,2-4 0,1-4-1,-1-3-21,0 0 0,7-6 0,-4 0 0</inkml:trace>
  <inkml:trace contextRef="#ctx0" brushRef="#br0">18012 1309 8363,'-13'2'0,"2"3"268,2 4 0,4 10 1,-3 5-1,0 5 1,1 5-1,1 4 1,3 4-1,1 1 0,2 0 1,0-1-1,0-4 1,2-4-1,1-4 1,2-3-1,-2-3-228,-1-5 0,2-12 0,3-10 0,-1-12 1,1-6-1,-4-4 0,0-2 620,2-2-586,-4-6 1,12-1 0,-5-4 0,2 2 0,-2 0 0,0 1 0,0 3 0,1 4 0,1 1 0,-1 2 0,3 5 0,0 7-68,3 9 0,-2 6 0,-2 6 1,-2 7-1,1 8 0,0 4 0,-2 6 1,-2 1-1,-1 1 0,0 1 0,-1-2 1,0-2-433,-3-1 1,-1 0-1,0 0 1,0-2 0,0-2-1,0-2 1,0-2 424,0-4 0,7-1 0,1-1 0</inkml:trace>
  <inkml:trace contextRef="#ctx0" brushRef="#br0">18458 1137 8119,'15'0'325,"-1"1"0,0 2 1,1 5-1,-1 4 1,0 5-1,-1 4 1,-2 5-1,-1 2 1,1 6-1,2 4 0,0 4 1,-4 3-161,-4 3 1,2-4 0,-3 4 0,-2-3 0,-5-2 0,-5-1 0,-3-2 0,-1-3 0,0-1 0,0 0-1,0-1-165,-1-3 0,-8-2 0,-1-1 0</inkml:trace>
  <inkml:trace contextRef="#ctx0" brushRef="#br0">19005 1295 8119,'5'-14'504,"-1"-1"1,6 1 0,-2-1-1,3 1 1,5 1 0,0 4 0,2 4-1,-1 3 1,3 2 0,-1 0-1,0 0 1,0 0 0,0 0-712,2 0 0,-5 5 1,3 1-1,-4 2 0,-4 4 207,-2 0 0,-5 3 0,2-1 0</inkml:trace>
  <inkml:trace contextRef="#ctx0" brushRef="#br0">19034 1482 8119,'-7'0'502,"7"0"1,10 0 0,6 2-1,5 1 1,1 2 0,4-2 0,2-2-1,4-1 416,2 0-918,6 0 0,-3-6 0,6-2 0</inkml:trace>
  <inkml:trace contextRef="#ctx0" brushRef="#br0">20616 993 8525,'2'-15'414,"3"1"0,-2 0 0,6-1 0,3 1 0,0-1 0,3 1-25,-1 0 0,-8 6 1,-6 4-1,-8 6 1,-4 4-1,-4 2 1,-3 4-1,-5 2 1,-4 4-1,0 2 1,0 1-1,3 2 1,1-1-484,-2 4 0,4-4 0,0 2 0,-1 1 0,2 3 1,1-1-1,4-2 0,3-1 0,3 2 0,1 0 1,1-1-1,3-2 0,3-1 177,2 0 0,0-4 0,0 1 0,0-1 0,0-1 0,0 4 0,0 0 0,0 0 0,2-5 0,1-4 0,3-2 0,2 1 31,4 2 0,-4 5 0,1-1 0,2-3 0,1 1 0,-1-2 0,-2 3 0,3 1 0,0 1 0,1-2 1,-2-2-1,-1 1-89,1-1 1,-5 2-1,-1 2 1,-3 1-1,-2-2 1,0 1-1,0-1 1,0 3-1,-2-3 1,-3 1-1,-6-1 1,-5 3-1,-3-1-379,2 2 0,-4-5 0,2 3 0,1-5 0,2-3 0,2-1 0,-1 0 0,1-1 0,-1-1 249,1-2 0,8-2 1,6-8-1,6-2 0,4 0 1,-1-1-1,2 4 298,2 2 1,2 7 0,-1 4 0,-1 2 0,-2 3-1,-3-1 1,0 2 0,-2 3 0,2 5 0,-1 5-1,-1 5 1,-3 4-94,-1 4 0,-2 7 1,0 5-1,0 7 1,-2 6-1,-1 2 1,-3 0-1,-2-2 1,-3 3-1,-2 4 1,-2 1-1,1-3 1,0-2 15,-1 4 1,1-1 0,-1 6 0,1-4 0,0-5 0,1-1-1,2-4 1,3-1 0,1-1 0,4-3 0,2-2 0,2-5-1,4-4-81,5-2 1,-2-3-1,1 0 1,2-3 0,2-1-1,1-3 1,1 0 0,-1-4-1,-1-1 1,0-5 0,-2-1-1,2-2 1,-2 0-580,2 2 0,0-7 0,1-3 0,0-7 0,2-1 0,2-1 0,3-1 0,1-3 544,4-1 0,1-8 0,2-2 0</inkml:trace>
  <inkml:trace contextRef="#ctx0" brushRef="#br0">22012 748 8181,'-16'-19'0,"-2"1"447,-1 6 0,-2-1 0,4 8 0,-4 0 0,-2 0 1,-1 2-1,0 5 0,0 6 0,-1 6-258,-2 5 0,-2 5 0,0 10 0,0 4 0,2 6 1,3 2-1,5 3 0,3 3 0,3 2 0,4 2 1,4 1-1,6-1 0,7-3 0,8-5 0,5-3-249,5-2 1,3-6 0,3-5 0,3-5 0,2-5-1,1-1 1,0-5 0,-1-3 0,-2-5 0,-1-2-1,-1-3 1,1-3 0,-2-4 217,-2-6 0,-1-9 0,0-7 0,-2-4 0,-3-5 1,-5-4-1,-5-4 0,-4-5 0,-5-4 0,-4-6 0,-2-4 1,-4-4-1,-8-3-341,-9-1 1,-2 3-1,-11 3 1,1 6 0,-1 12-1,0 9 1,0 10-1,1 6 1,2 8 182,3 5 0,-3 10 0,10 6 0</inkml:trace>
  <inkml:trace contextRef="#ctx0" brushRef="#br0">21494 1180 11397,'14'0'0,"2"-2"424,3-3 0,10 2 0,9-6 0,6-1 0,2 0 0,4 2 0,-1 2 0,2 1 0,-1 0 0,-1 1 0,-2 0 0,-3 3 0,0 1-2466,-1 0 0,-5 0 2042,0 0 0,7 6 0,6 2 0</inkml:trace>
  <inkml:trace contextRef="#ctx0" brushRef="#br0">22731 878 9355,'-6'-20'0,"-2"1"0,-2 3 0,0 4 639,-1 2 1,3 7 0,-1-2 0,-4 3 0,-3 6 0,-3 4 0,1 8 0,4 4 0,3 6 0,3 1 0,1 2 0,4 1 0,1 2-968,2 2 1,5 4-1,3-4 1,3-2 0,5-2-1,2-1 1,1 1 0,2 1-1,1-3 1,4-4 327,1-1 0,2-7 0,0 4 0</inkml:trace>
  <inkml:trace contextRef="#ctx0" brushRef="#br0">23163 849 8294,'0'-14'0,"-2"1"318,-3 3 0,4 7 0,-4 13 0,2 9 0,-1 8 0,0 6 1,0 4-1,3 2 0,1-1 0,0 2 0,0 2 0,0 1-316,0 0 0,0-5 1,0-1-1,1-2 1,3-4-3,0-6 0,8 2 0,-4-4 0</inkml:trace>
  <inkml:trace contextRef="#ctx0" brushRef="#br0">23422 748 8408,'14'-9'0,"2"1"473,3 1 1,4 2 0,5 7 0,-1 4-1,-1 9 1,-4 7 0,1 7 0,-2 5 0,-1 4-1,-4 3 1,-4 3 0,-6-1 0,-1 2-45,0 3 0,-2-4 1,-8 4-1,-5-5 1,-2-4-1,-4-4 1,-2-1-1,-3-1 0,-1-1-429,-4-2 0,-14-1 0,-4 0 0</inkml:trace>
  <inkml:trace contextRef="#ctx0" brushRef="#br0">26774 1137 8315,'6'-15'274,"-4"7"0,9 3 0,-6 12 0,-1 7 0,1 9 0,0 5 0,-2 6 0,-1 4-131,-2 4 1,0 3-1,0 1 1,0 0-1,0-2 1,0-6-1,0-3 1,0-3-1,0-3 1,0-5-1,0-8 1,0-10 0,0-12-234,0-10 1,0-7 0,1-7 0,4-3 0,5-6 0,3-4 0,1-3 0,0-2 0,1 0 0,1 0 0,1 0 0,3 3 211,-3 5 0,1 6 0,-1 11 0,3 3 0,-3 6 0,1 4 0,-1 9 0,2 7 1,-1 10-1,0 7 0,-2 5 0,0 4 0,-5 2 0,-2-1-16,-1 1 0,-4 1 0,0-3 0,-2 2 1,-2-2-1,0-2 0,0-1 0,0-2 1,0-1-1,0-4 0,0-1-106,0-4 0,0-1 0,0-1 0</inkml:trace>
  <inkml:trace contextRef="#ctx0" brushRef="#br0">27953 1065 8404,'10'-7'364,"0"-2"1,-9 2 0,-2 3 0,-11 4 0,-7 3 0,-3 5 0,-4 3 0,-1 5 0,-2 0 0,1 1 0,-1 3 0,2 2-428,3 0 0,-2 4 0,8-7 1,4 0-1,5 1 0,2 0 1,4 1-1,1 0 0,4-5 0,3-3 1,4-4-1,4 2 0,3 1 281,3-3 0,-1-2 0,6-6 0,0 2 0,0 2 0,-2-2 0,1-1 0,-3-2 0,3 0 0,-3 0 0,1 0 0,-3 0 0,-1 0-1511,3 0 0,-8 0 1293,8 0 0,-8 0 0,9 0 0</inkml:trace>
  <inkml:trace contextRef="#ctx0" brushRef="#br0">27666 1568 11310,'8'0'314,"4"0"0,-2 0 1,3 0-1,1 0 0,2 0 1,3 0-1,4 0 0,1 2 1,0 1-1,1 2 1,3-2-1,2 0-314,3 2 0,-2-3 0,4 4 0</inkml:trace>
  <inkml:trace contextRef="#ctx0" brushRef="#br0">28615 1151 8718,'7'-8'579,"-6"3"1,4 12 0,-5 7 0,-3 8 0,-4 6 0,-1 2 0,-3 4 0,0 2 0,0 3 0,1-1 0,1 4-595,1 4 1,-3 0 0,4 6 0,1-5 0,-1-3-1,4-4 1,2 0 0,1 1 14,0 2 0,6 0 0,2 1 0</inkml:trace>
  <inkml:trace contextRef="#ctx0" brushRef="#br0">3596 9985 11781,'0'-14'49,"-1"1"0,-2 2 1,-4 3-1,-1 2 0,-3 1 1,-3 0-1,-4 0 1,-3 2-1,-1 1 0,-5 2 1,-5 0-1,-7 0 1,-2 0-1,-2 0 0,-2 2-2,-3 3 1,-5-2 0,-7 5 0,-4 0 0,-2 0 0,-3 2 0,-3-1 0,-4 1 0,-4 1 0,1 0 0,6 0 0,6-3 0,3-1 0,3-4 0,3-1-141,6-2 0,4 0 1,9 0-1,7 0 0,5-2 1,5-1-1,1-2 1,4 0-1,1 0 0,1 1 1,1 0-1,1 1 1,2 0-348,1-2 0,5 0 0,-3 4 0,0-2 0,2-4 345,0-1 1,1-8 0,5-6 0</inkml:trace>
  <inkml:trace contextRef="#ctx0" brushRef="#br0">2187 9755 22386,'-2'-13'20,"-3"4"0,2-2 1,-7 6-1,-1 2 1,-3 1-1,-4 2 1,-3 0-1,-1 0 1,-4 2-1,-1 2 1,-3 6-1,-2 3 1,-3 3-73,-2 3 0,5-1 1,-1 6-1,2 1 1,4 2-1,1 0 1,6-1-1,2-2 1,7 0-1,3 0 0,5 0 1,3 2-1,4-1 40,6-1 0,8 2 0,4-7 0,4-2 0,6-1 0,3-1 1,5-1-1,1 1 0,2-1 0,-1-1 0,-2-2 0,-2-1 0,1 1 76,-3 2 1,6-5-1,-5-2 1</inkml:trace>
  <inkml:trace contextRef="#ctx0" brushRef="#br0">1136 10475 28850,'-14'-15'-7917,"0"1"7907,-1-1 0,1 3 0,-2 2 0,-2 5 0,-3 4 0,1 2 0,-3 4 0,2 6 0,-1 7 66,0 6 0,4 3 0,-1 2 0,3 1 1,3 2-1,2 2 0,3-1 0,2 1 1,4-1-1,4-1 0,6-3 0,3-3 1,6-2-1,4 0 0,6-2 142,5-3 0,0-8 1,7-3-1,1-1 1,0-4-1,0-1 1,-2-2-1,2 0 1,1-2-1,1-4 1,-4-7-1,-6-6 0,-4-2-373,-5 0 1,-5-6 0,0 0 0,-7-5-1,-6 0 1,-4 0 0,-2 0 0,-4-3 0,-5-2-1,-4-1 1,-5 1 0,-5 3 5,-3 4 1,-2 1 0,0 3 0,0 6 0,0 7-1,1 5 1,0 5 0,3 1 0,3 4 0,2 3-1,6 4 82,3 4 1,1 8-1,-4 1 1</inkml:trace>
  <inkml:trace contextRef="#ctx0" brushRef="#br0">1093 10690 28686,'-14'0'703,"-1"0"1,14 0-1,6 0-1207,6 0 0,5 5 0,1 0 0,4-2 1,2 0-1,2 1 446,2 0 1,2 1 0,0-5 0</inkml:trace>
  <inkml:trace contextRef="#ctx0" brushRef="#br0">1856 10532 28686,'12'-19'-272,"-2"0"0,1 0 0,-8 6 0,-4 3 0,-7 5 0,-7 5 0,-4 4 1,-6 2-1,-4 4 0,-1 4 0,2 4-23,1-1 0,0 4 1,0 0-1,3 1 0,5 4 1,3 1-1,3 2 0,3-1 1,6 1-1,2 0 0,4 0 1,4-2-1,8-1-833,9-2 1,4-5 0,2 3 0,-1-1 1207,1-4 0,0-7 0,0-4 0</inkml:trace>
  <inkml:trace contextRef="#ctx0" brushRef="#br0">2086 10662 28686,'-10'1'-827,"2"4"0,0 6 0,2 5 0,0 5 0,2 1 0,3 4 0,1 1 0,0 2 0,1 0 0,4-1 0,5 1 536,2 0 0,-2-5 0,0-2 1,1-1-1,2-5 0,1-3 1,0-5-1,1-2 0,-1-6 47,1-8 1,-6-1 0,-1-12 0,0 2-1,-1-2 1,1-1 0,0-4 0,1-1 0,1-2-1,-1 2 1,1 1 0,-1 4 0,1 0 708,1-1 1,2 7 0,1 0-1,1 8 1,-2 7 0,-2 7 0,-3 7-1,-2 4 1,-3 4 0,-1 0 0,-2 1-607,0 1 1,0-4-1,0 5 1,0 0-1,0-2 1,0-1 0,0-2-1,0 0 1,0-1-1,0-2 1,0-2-5032,0 1 4977,0-1 0,6-6 1,2-1-1</inkml:trace>
  <inkml:trace contextRef="#ctx0" brushRef="#br0">2690 10676 30097,'15'-2'0,"-1"-1"-171,0-2 0,1 1 0,-1 4 1,0 1-1,1 2 0,1 5 1,1 4-1,3 4 0,-3 1 0,-1 4 1,-1 3-1,-3 3 0,0 0-129,-3-3 0,-6 4 0,2-5 0,-3 5 0,-4 0 0,-4 1 0,-9-2 0,-7-1 0,-7 0 0,-6 2 0,-8 6 424,-8 3 1,-12-5 0,-2 3 0</inkml:trace>
  <inkml:trace contextRef="#ctx0" brushRef="#br0">13754 7770 8263,'-8'-7'0,"3"-2"0,3-4 574,2-2 1,0 6-1,0-1 1,2 1 0,3 1-1,4 3 1,6 3 0,2 2-1,4 0 1,1 2-401,4 3 1,6-2 0,3 5 0,3 0-1,7-2 1,6 2 0,5-1 0,3-1-1,2-3 1,5-1 0,1-2 0,2 1 0,-5 3-1,-4 0-281,-2 0 1,-2-3 0,-3-1 0,-7 0 0,-6 0 0,-8 0 0,-5 0 0,-5-1 0,1-3 0,-2 0 0,-1 0 0,-2 3 0,-2 1 0,0 0-970,3 0 1,-3 0-1,3-2 1,-3-1 0,-1-2 1075,-1 2 0,-6-5 0,-2 0 0</inkml:trace>
  <inkml:trace contextRef="#ctx0" brushRef="#br0">14847 7439 8263,'-21'-24'0,"-1"3"0,-1 3 463,4 6 0,3 7 1,5 2-1,6 4 1,10 6-1,8 1 1,6 3-1,5 2-256,3 1 0,2-4 0,0 1 0,1 3 1,2 4-1,2-1 0,-4-1 0,-3 0 1,-3 2-1,0 1 0,-1 0 0,-4 2 0,-3 1-315,-2 1 1,-6 2 0,-5-4 0,-6 0 0,-8 1 0,-7-1 0,-6 0 0,-4-4 0,-6 1 0,-4 0 0,-4 1 0,1-2 0,1-1-775,1-1 0,7 4 0,0 0 0,5-1 882,3-2 0,0 4 0,-5 3 0</inkml:trace>
  <inkml:trace contextRef="#ctx0" brushRef="#br0">15768 7223 8249,'-15'-2'394,"1"-3"0,0 2 0,-1-5 0,1 2 0,-1 1 0,4 0 0,6 1 0,12 0 5,9 3 1,1 1 0,9 0 0,3 0-1,3 0 1,1 0 0,2 0 0,2 0 0,0 0-1,-2 0 1,-1 0 0,-1 0 0,-1 0-800,-1 0 0,-3 0 0,0 0 0,-4 0 0,-5 0 0,-3 0 400,-2 0 0,1 6 0,-1 2 0</inkml:trace>
  <inkml:trace contextRef="#ctx0" brushRef="#br0">15984 7280 8249,'-23'0'341,"2"2"0,7 3 1,1 4-1,2 6 1,3 4-1,2 5 0,2 3 1,3 4-1,1 2 1,0 5-1,0 4-159,0 1 1,0 0 0,1-1 0,3-2 0,0-3 0,1-2 0,0-3-1,0-2 1,-2-3 0,-1-3 0,-1-3-183,4 0 0,-3 1 0,4 7 0</inkml:trace>
  <inkml:trace contextRef="#ctx0" brushRef="#br0">16401 7410 8125,'0'-24'347,"0"0"1,0 6 0,-2 1 0,-3 6 0,-4 7-1,-2 8 1,-1 7 0,3 5 0,-1 5 0,1 3-1,-1 4 1,-1 6-169,-2 3 0,3-1 0,3 4 0,-1-1 0,1-1 1,1-1-1,3-2 0,1-1 0,2-1 0,0-1 1,2-1-1,2-4-1508,6-3 1,3 1-1,1-6 1,0-3 1328,1-4 0,6 0 0,1-4 0</inkml:trace>
  <inkml:trace contextRef="#ctx0" brushRef="#br0">16876 6935 8127,'0'-14'0,"0"-1"471,0 1 1,0 0 0,0 2 0,0 8 0,0 10-180,0 10 0,0 8 0,0 8 0,0 1 0,0 1 0,-2 0 0,-1 1 0,-2 0 0,0 0 0,0-3 0,-1-2 0,0-2 0,-1-4 0,2-5-449,-1-3 0,3-3 0,-5-5 0,1-8 0,6-8 0,2-7 0,6-4 0,1-5 1,3-3-1,2-2 0,1 0-14,1 1 0,-1-1 0,0 0 0,1 0 0,-1 2 0,-1 1 0,-2 4 0,-3 1 0,0 5 0,0 5 375,3 6 1,-4 10-1,-3 6 1,-2 7 0,-2 4-1,0 2 1,0 0 0,0 2-1,0-1 1,0 1-1,0-4 1,2 1 0,1-2-309,2-1 1,-1-1 0,-4-3 0,0 2 0,0 1-1,0-1 1,0-2 0,0-2 103,0 1 0,-6-1 0,-2 0 0</inkml:trace>
  <inkml:trace contextRef="#ctx0" brushRef="#br0">16631 7496 8303,'0'-14'467,"3"4"0,5 2 0,7 2 1,2 3-1,4 1 0,3 2 0,3 0 1,3 0-1,2 0 0,4 0 0,-1-2-320,0-2 0,-2 2 0,-4-3 1,0 4-1,0 1 0,0 0 0,-2 0 1,-3 0-1,-5 0 0,-3 0 0,-2 0-6105,1 0 5958,-7 0 0,-2 6 0,-6 2 0</inkml:trace>
  <inkml:trace contextRef="#ctx0" brushRef="#br0">16847 7683 8090,'-8'-6'604,"1"3"0,9-5 0,3 1 0,4 4 1,6 2-1,2 1 0,3 0-265,-3 0 0,-1 0 0,-2 0 0,1 0 0,-2 1 0,-2 4 0,-3 5 0,-2 2 0,-3 3 0,-3 1 1,-4 1-1,-8 2 0,-4 1-720,-3 0 1,-1-2-1,2 4 1,-1 1 0,1-2-1,2-1 1,3-2 0,2-2-1,5-3 1,4-4 462,9-4 1,5-3 0,6-2 0,3-2 0,0-3 0,1-3 0,-1-1-1,1-1 1,-1-1 0,1 0 0,1 0 0,1 1 0,0 0-952,0 2 0,-2-4 0,2 4 0,-3-2 869,-1 0 0,-4 7 0,5-3 0</inkml:trace>
  <inkml:trace contextRef="#ctx0" brushRef="#br0">17437 7065 8167,'0'-15'326,"0"1"1,0-1 0,1 3 0,4 2 0,5 5 0,2 4 0,3 4 0,-1 5 0,1 8-1,1 5 1,1 6 0,1 5 110,-5 6 1,1 4 0,-6 1 0,1 0 0,-1 2 0,-1 1 0,-4 4 0,-1 1 0,-2 2 0,0 1 0,0 0 0,-2 2 0,-1-3-904,-2-2 0,-11 2 0,2-3 0,-2-1 1,-2 1-1,1-2 0,-4 0 466,-2 0 0,-1 0 0,-4-5 0</inkml:trace>
  <inkml:trace contextRef="#ctx0" brushRef="#br0">15020 9050 18798,'-10'-22'-912,"0"3"0,7 3 0,0 3 0,6 3 1,7 5-1,4 4 1260,5 1 1,4 0 0,7 0 0,4 0 0,4 0 0,4 0 0,1 0 0,0 0 0,2 1 0,1 3 0,2 0-1,-2 0 1,-2-3 0,-4-1 2037,-2 0-2626,-6 0 1,3 0 0,-6 0 0,-2 0 0,-3 0 0,-5 0 0,-3 0 0,-5-1 0,-6-3-3636,-10 0 3804,-6-1 1,-10-8 0,-1-3 0</inkml:trace>
  <inkml:trace contextRef="#ctx0" brushRef="#br0">15480 8662 10491,'-10'-19'0,"2"-1"472,2 3 0,3 7 0,9 7 1,7 6-1,5 5 0,1 2 0,0-1-298,0 3 1,7 0 0,-2 3 0,3 1 0,2 1 0,-2 2 0,-2-1 0,-1-2 0,2 0 0,0 2 0,-2 1 0,-5-2 0,-3 1-283,-2 1 0,-4-1 1,-2 4-1,-2-1 0,-6-2 1,-6 0-1,-10 0 0,-5 1 1,-5-1-1,-1 0 0,-2 0 1,1 0-1,-1 1-500,0-3 1,0 4-1,2-2 1,3-1 656,5-2 1,-3 4-1,-1 3 1</inkml:trace>
  <inkml:trace contextRef="#ctx0" brushRef="#br0">16243 8791 8110,'-10'-5'0,"2"-1"16,2-2 1,-4 3 0,4-3 0,-1 0 0,-1 2 0,2-2-1,-2 0 1,0-3 0,-2-2 0,2-2 2133,3 1-1914,4 6 0,-4-5 0,0 4 0,2-4 1,3 2-1,5 4-102,4 7 0,6 10 0,2-2 0,6 2 1,2-2-1,7-2 0,3-3 0,5 0 1,4 1-1,4 0 0,4-1 0,4-3 1,2-3-1,-2-3-488,-3-2 1,-4 3-1,-7-3 1,-4 0 0,-4 2-1,-6-1 1,-7 4 0,-11 3-1,-15 3 354,-11 2 0,-6 13 0,-7-2 0</inkml:trace>
  <inkml:trace contextRef="#ctx0" brushRef="#br0">16530 8806 7264,'-14'1'0,"0"2"0,-1 2 228,1-2 1,1 1-1,2-1 1,3 3 0,1 2-1,4 3 1,2 2-1,2 2 1,2 1 0,4 3-1,-1 6 1,2 6-1,-1 4 2,-1 2 0,0-4 1,-2 6-1,0-1 0,0 0 1,-3-1-1,-1-2 1,2-3-1,1-1 0,2-3 1,-2 0-1,-1-4 1,-2-5-855,0-3 0,1 1 0,2-1 0,4-5 0,1-3 0,3-4 0,2-3 624,1-1 0,0-6 0,1-2 0</inkml:trace>
  <inkml:trace contextRef="#ctx0" brushRef="#br0">16976 8834 8063,'-1'-14'0,"-4"1"228,-5 4 1,-3 4 0,-1 10 0,0 6 0,1 6 0,2 9 0,1 4 0,1 5 0,-1 2-1,2 3 1,2 0 0,2 0 0,3-1-246,1 1 1,1 1 0,4 2-1,5 0 1,3-1 0,1-4-1,2-2 1,2-3 0,2 1 0,1-4-1,1-3 1,-1-4 0,0-3-1694,-3-2 0,2-4 1710,0-4 0,5 3 0,-2-5 0</inkml:trace>
  <inkml:trace contextRef="#ctx0" brushRef="#br0">17350 8719 8122,'-9'-5'0,"-1"-1"32,-1-2 0,3 5 1,-2-2-1,1 5 1,1 5-1,3 6 0,3 5 1,2 5-1,0 1 1,0 4-1,0 1 0,0 0 36,0-3 0,2 3 0,1-4 0,4-1 1,-1-3-1,2-3 0,-2-1 0,2-3 0,-1-4 1,-1-8-1,-1-9-128,1-9 1,-4-4-1,4-7 1,-1 0 0,2-1-1,-1-4 1,0-2 0,-1-3-1,0 2 1,1 2-1,1 3 1,1 2 0,-2 1 216,0 0 1,1 7-1,-2 4 1,3 9 0,0 9-1,-4 9 1,-2 7-1,0 4 1,1-1-121,2 2 1,-1-5-1,-4 3 1,0-2-1,2 1 1,1 1-1,2-1 1,-2-2-1,-1-2 1,-2 0-1,0 2 1,0 2-1,0 1-37,0-1 0,6-2 0,2-2 0</inkml:trace>
  <inkml:trace contextRef="#ctx0" brushRef="#br0">17235 9093 8543,'-14'-1'329,"-1"-4"0,9 3 1,6-2-1,8 2 1,6 2-1,6 0 1,2 0-1,4-2 1,-1-1-1,2-2 1,-1 2-291,1 2 0,0 1 0,2 0 0,0-2 0,0-1 0,-2-2 0,-2 2 0,-2 1 0,-1 2 0,-1 0 0,0 2-39,-4 3 0,-7 3 0,-4 6 0</inkml:trace>
  <inkml:trace contextRef="#ctx0" brushRef="#br0">17437 9295 7869,'-7'-8'619,"6"1"0,5 3 0,4-1 0,4 2 0,0 1 0,3 4-553,-1 2 1,-6 0-1,-3 5 1,-3 2-1,-2 2 1,0 3-1,0 2 1,0 3-1,0-1 1,-2 1 0,-1-2-1,-2 0-149,2 1 1,1 0 0,2-2 0,0 1 0,2-1 0,1-2 0,3-3-1,2-4 1,4-4 0,0-3 0,3-2 0,-1 0-156,1 0 0,-1-2 0,2-3 1,1-4-1,3-3 0,-3 1 0,-1 2 1,-1-3-1,-1 0 0,0-4 238,1-4 0,-1-2 0,1-7 0</inkml:trace>
  <inkml:trace contextRef="#ctx0" brushRef="#br0">17911 8532 8440,'0'-14'245,"2"-1"0,3 3 0,4 2 0,4 5 0,2 5 0,1 5 0,1 6 0,4 8 0,0 10 0,-1 8 0,0 6 0,-1 5-77,0 5 0,0 4 0,-4 4 0,-1 3 0,-1 2 0,-2 2 1,-3 1-1,-2-2 0,-4-4 0,-5-4 0,-7-3 0,-4 0 0,-5-2-635,-5 0 0,-5 6 0,-5-8 0,-4 4 0,-7 5 467,20-27 0,-3-1 0,0-2 0,-3-1 0,-5 5 0,0 0 0</inkml:trace>
  <inkml:trace contextRef="#ctx0" brushRef="#br0">20818 3914 8314,'-2'-8'511,"-1"1"1,-4 2 0,1-1 0,-2 0 0,2-2 1733,-1 0-2159,2 4 0,5-4 1,0 4-1,0-6 1,0-3-1,2 0 1,3 2-1,3 2 0,1-1 48,1 2 1,0-3 0,6 5 0,1-2 0,2-2 0,-1 0-1,-1 2 1,1 0 0,3 2 0,0-2 0,-1 2 0,0-1-1,-1 4 1,0 1-182,-1 2 1,-2 2 0,-4 3 0,0 3 0,-5 1 0,1 1 0,0 1 0,2 2 0,-2 1-1,-3 2 1,-2 2 0,0 1 0,2 0 109,-2 2 0,-1-5 0,-2 5 1,0-2-1,-2 2 0,-1 0 1,-3 1-1,-2-1 0,-2 1 1,0-1-1,1 0 0,-2-2 1,-2 0-12,-1 0 1,-1 5-1,-1-3 1,-1 0 0,-3 1-1,3 1 1,-1 1-1,1 0 1,-4-1 0,0 1-1,-1 0 1,1-1 0,0-1-1,2-1-67,-2 0 0,5 3 1,-3-5-1,5-1 1,2-2-1,3-2 1,-1 0-1,2 1 1,3-1 513,4 0 1,2-6-1,4-3 1,5-3-348,3-2 1,1 0-1,0 0 1,1 0-1,-1 0 1,2 0 0,2-2-1,1-1 1,0-2-1,0 2 1,2 1 0,0 2-204,0 0 0,3-1 0,-4-2 0,1-2 0,0 2 0,-2 1 0,0 2 0,1 0 0,-3 0 0,-1 0 0,-2 0 0,-1 2 436,-3 2 1,-1-2 0,-9 3-1319,-6-4 1,0-1 0,-4 0 932,-1 0 0,-2 7 0,-1 1 0</inkml:trace>
  <inkml:trace contextRef="#ctx0" brushRef="#br0">21609 3727 8181,'-15'-10'0,"1"2"1627,0 2 0,4-4-1309,0 5 1,14 0 0,0 5 0,8 0 0,2 0 0,2 0 0,3 0 0,4 0-1,1 0 1,0 0 0,1 0 0,2 0 0,4 0 0,1 0 0,1 0 0,1 0-82,1 0 1,-3-1 0,6-4 0,1-5 0,-3-1 0,0 0 0,-3 1 0,1-1 0,-2-2 0,-4-1 0,-4 1 0,-4 2-1385,-4 1 1,-7 7 0,-1-3 0,-3 3-1,-7 1 1147,-6 4 0,-11 7 0,-3-1 0</inkml:trace>
  <inkml:trace contextRef="#ctx0" brushRef="#br0">21925 3727 8464,'-9'-5'485,"-1"0"0,7 2 1,-2 8-1,4 4 1,1 6-1,0 4 1,0 6-1,0 6 1,0 4-1,-2 2 1,-1 4-287,-2 6 1,-1-1 0,2 7 0,0-1 0,-1 1 0,0-2 0,-1-1-1,-1-4 1,-1-1 0,2-3 0,-1-4 0,3-4 0,-1-4-822,0-1 0,0-5 0,5-2 0,0-1 0,0-4 0,0-1 0,0-1 622,0-1 0,-6 1 0,-2-1 0</inkml:trace>
  <inkml:trace contextRef="#ctx0" brushRef="#br0">22530 3597 8348,'-2'-14'0,"-1"-1"316,-2 1 0,-1 4 1,1 2-1,-5 4 1,-1 5-1,0 7 1,1 8-1,-1 6 0,-2 9 1,-1 4-1,0 5 1,-1 3-1,1 5 1,-1 5-1,3 3-129,2 1 0,-3-1 0,4-1 0,-3-3 0,1 4 0,2 2 1,-1 1-1,2-3 0,3-2 0,4-2 0,1-3 0,1-1 0,4 0-496,5-2 1,4-6-1,4-3 1,2-2 0,1-3-1,0-1 1,-3-4 0,-2-2-1,-2-2 1,0-2 308,1-4 0,5 6 0,3-1 0</inkml:trace>
  <inkml:trace contextRef="#ctx0" brushRef="#br0">22789 3554 8757,'1'-14'0,"2"-2"426,2-4 0,0 8 0,-5 2 0,0 15 0,0 11 1,0 8-1,0 3 0,0 2 0,0-1 0,0 1-379,0 0 1,0 0 0,0 0 0,0-2 0,0-2 0,-2-2-1,-1-1 1,-2-1 0,1 0-150,-3-4 1,6-9-1,-3-9 1,8-12-1,5-10 1,4-4-1,1-3 1,1-2-1,-1-3 1,2-2-1,2-3 1,1 0 161,-2 2 1,4-2-1,-2 6 1,-1 2 0,0 3-1,-1 5 1,1 5 0,-4 5-1,-3 4 1,1 5 0,0 4-1,1 2 214,-3 4 1,-4 3 0,-4 7-1,1-1 1,2 2 0,-2 3 0,-2 4-1,-1 1 1,-1 0 0,-2 1 0,-2 2-1,2 0 1,1-1-517,2-2 0,-5-2 0,0 4 1,2-4-1,2 1 0,1-2 0,0-1 1,0-2-1,0-1 0,0 1 0,0 1 242,0-1 0,-7-2 0,-1-2 0</inkml:trace>
  <inkml:trace contextRef="#ctx0" brushRef="#br0">22602 4245 8255,'-7'0'474,"7"0"1,10 0 0,7 0 0,7 0-1,2 0 1,1 0 0,0 0 0,4 0-121,-1 0 0,0 0 1,-1 0-1,1 0 1,2 0-1,0-2 1,-3-1-1,-3-2 1,-2 2-1,0 1 1,-2 2-1,-1 0 1,-4 0-2729,-1 0 0,-1 0 2374,-1 0 0,1 0 0,-1 0 0</inkml:trace>
  <inkml:trace contextRef="#ctx0" brushRef="#br0">22717 4547 8299,'0'-15'480,"0"1"0,0 4 0,1 2 0,6 2 0,5 3 0,8 1 0,2 1 0,2-3 0,0 0 0,0 0 0,1 3 0,1 2 1,0 4-1,-4 5-487,-1 3 1,-7 1-1,-6 0 1,-1 2 0,-4 2-1,-3 3 1,-5 1 0,-5 4-1,-2-1 1,-4 1 0,-2-4-1,-3 1 1,0-1-365,1 3 1,0-4 0,6-2 0,0-3 0,1-1 0,2-1 0,3 1 0,3-3 457,7-2 0,4-4 0,10-6 0,2 0 0,2 0 0,1 0 0,1-1 0,-1-2 0,2-4 0,-1 1 0,4-2 0,1 1 0,2-1-87,-1 0 0,1-1 0,0-6 0</inkml:trace>
  <inkml:trace contextRef="#ctx0" brushRef="#br0">23422 3482 8342,'4'-14'409,"1"-1"0,2 2 0,-4 2 0,3 3 0,2 2 0,3 3 1,2 1-1,2 2 0,-1 3 0,0 5 0,1 8 0,-1 5 0,0 6-170,1 5 1,-1 5 0,1 6 0,-1 2 0,0 1 0,1 5 0,-2 4 0,-2 4 0,-2 2 0,1 3 0,0 3 0,-1 3 0,1 0-334,-2-2 1,0-3-1,-5-6 1,2 0 0,-2-1-1,-2-1 1,-1-1 0,0-4-1,0-6 1,-1-4 0,-6-1-1,-5-1 1679,-6 0-1783,-7 5 0,2-13 0,-6 6 0,1 4 0,-3 2 0,-2 4 0,-6-1 0,-1-1 0,0 0 0,0 4 0,-1 0 0,-2-1-5879,1-2 6077,2-9 0,-3 3 0,0-4 0</inkml:trace>
  <inkml:trace contextRef="#ctx0" brushRef="#br0">24112 4302 8155,'-13'-14'472,"4"-1"1,1 6-1,6 1 1,2 0 0,8 1-1,8 1 1,8 3-213,3 1 0,8-3 0,4 1 0,2-1 0,3 0 0,0-1 0,3-1 0,-1-1 0,-3 2 0,-4-1 0,-4 3 0,-5-1 0,-4 0 0,-9 0-4604,-6-1 4344,2 4 0,-11-4 0,4 6 0</inkml:trace>
  <inkml:trace contextRef="#ctx0" brushRef="#br0">24472 3914 8155,'-10'-13'0,"2"2"537,2 1-258,-5 7 0,7-4 0,-4 11 0,0 4 0,2 8 0,0 4 1,1 8-1,0 2 0,0 5 0,1 2 0,-1 3 0,0 0-189,2-2 0,1 4 1,2-4-1,0 2 1,0-2-1,0-4 0,0-4 1,0-1-1,0 0 1,0-2-1,2-3 0,1-5-90,2-3 0,6 5 0,-3 1 0</inkml:trace>
  <inkml:trace contextRef="#ctx0" brushRef="#br0">25177 4173 8063,'9'-7'262,"1"-2"0,-5-4 0,3-2 0,0 1 0,-2 0 0,2-1 0,-1 1 0,-1-1 0,-3 1 0,-3 0 0,-5 1 2754,-4 3-3018,-4-2 0,-6 10 0,-2-3 0,-1 5 0,-2 5 0,0 5 0,0 4 0,-2 3 0,-1 4 0,0 2 0,1 2 1,4 4-1,-1 3-18,1 2 1,4 1 0,-1-3 0,5 1-1,3-1 1,3-1 0,1-3 0,4 1 0,1 0-1,4-2 1,3-3 0,4-5 0,4-3-47,2-1 1,1-6-1,3-1 1,3-1 0,2-4-1,0-2 1,2-1 0,1 0-1,0-1 1,-1-2-1,-2-4 1,1-1 0,1-3 65,-2-2 0,3-1 0,-5 0 0</inkml:trace>
  <inkml:trace contextRef="#ctx0" brushRef="#br0">25580 4029 8233,'-5'-10'274,"0"1"1,-1 5-1,2 1 1,0 6-1,-1 9 1,0 3-1,-1 8 1,-1 2 0,-1 7-1,2 2 1,-2 3-1,0 0-169,-3 3 0,3-1 1,0 1-1,1-3 1,3-2-1,-1-3 0,0-1 1,2-4-1,1-3 1,2-5-191,0-3 0,0-10 1,0-6-1,2-8 0,1-4 1,3-4-1,1-3 1,1-5-1,0-4 0,3 0 1,2-3-1,1-2 0,0-4 108,1 0 1,-1-4 0,1 2 0,-1-2 0,2-1 0,2 4 0,1 4 0,0 4 0,0 3 0,2 3 0,0 6 0,-1 5 231,-2 4 1,-2 7 0,-3 2 0,-4 8 0,-4 5 0,-3 1 0,-2 1 0,0 1 0,0 3 0,0 3 0,0 2 0,0 0-165,0 2 0,0 1 0,-2 2 1,-1-2-1,-2-2 0,2-1 0,1 2 1,2 1-1,0 0 0,0-1 0,0-4 1,2 1-1,1-3-95,2 1 0,5-2 0,-4-4 0,2-2 0,3-2 1,2-3-1,1-2 0,1-3 0,-1-1 0,2-2 0,2 0 1,2 0-1,1-2-1196,0-2 0,5 0 0,-4-5 1200,0-2 0,12-9 0,-4-2 0</inkml:trace>
  <inkml:trace contextRef="#ctx0" brushRef="#br1">7625 9726 8119,'0'-14'-435,"0"0"496,0-1 1,0 6 0,0-1-1,-2 0 1,-1 1 0,-3-1-1,-2 1-49,-4 1 1,4-3 0,-1 6 0,-2 2 0,-2 1-1,-3 2 1,-2 0 0,-2-2 0,-3-1 0,-2-2 0,-4 2-1,-5 2 1,-4 1 0,-4 0 0,-2 0 128,-4 0 1,1 0-1,-6 0 1,-1 0-1,-3-2 1,-4-1 0,-2-2-1,3 2 1,1 0-1,1-1 1,-1 0-1,-2 0 1,-3 3-139,-1 1 0,2 0 0,-2 0 1,-2 0-1,-2 1 0,-5 3 0,1 2 1,-1 2-1,2 2 0,0-1 0,1-1 1,0-1-1,4-4 17,5-2 0,4-1 1,4 0-1,3 0 1,1 0-1,5 0 1,4 0-1,4 0 1,0-1-1,2-2 1,0-2-1,5 2 1,2 1 15,4 2 1,5 0 0,-3 2 0,1 1 0,3 3 0,4 2 0,4 5 0,4 3 0,1 3 0,0 0 0,2 0 0,2 2-118,1 2 0,4-4 0,3 3 0,1 1 0,5-3 0,3 3 0,3-1 0,0 4 0,0 1 0,2 0 0,1-1 0,2-2 0,0 1 87,0 2 0,5 2 1,5 0-1,-2 0 0,0-1 1,0 1-1,4 0 1,4 0-1,5 0 0,1-2 1,4-2-1,3-1 0,4 0 41,6-1 0,2-3 0,9-5 1,2-1-1,-35-6 0,0-1 1,2-1-1,0 0 0,2 0 1,0 0-1,0-2 0,1 0 1,-1-1-1,1 0 0,-1-1 1,1 1-1,0-1 0,1 1 1,0-1-1,2 0 114,2 0 1,0 0-153,-1-2 0,1 1 0,3 1 0,0 1 0,-2-1 0,0 1 1,2-1-1,-1-1 0,2 0 0,-1 0 0,2-1 0,0 0 0,0 0 1,0 0-1,0 0 0,0 0 0,-1 0 0,0 0 0,0 0 0,0 0 0,2 0 1,0 0-1,0 0 0,1 0-6,0 0 0,1 0 0,2 0 0,1 0 0,-5 0 0,-1 0 0,3 0 0,1 0 0,0 0 0,1 0 0,1 0 0,-1 0 0,2 0 0,-1 0 0,-2 0 0,0 0 0,-2 0 0,0 0 0,-1 0 0,0 0 0,2 0 0,0 0 0,0 0 0,1 0 0,-1 0 0,0 0-10,-2 0 0,-1 0 0,1 0 0,0 0 0,2 0 1,0 0-1,2 0 0,0 0 0,-1 0 0,1 0 1,0-1-1,0 0 0,-2 0 0,0-1 0,0-1 0,0 1 1,0 0-1,0 1 0,2-1 0,0 1 0,-1-1 1,0 0-1,-1-1 0,0 0 10,-2-1 0,0 0 0,-2 2 0,0-1 0,1-1 0,0-1 0,-1 0 0,0 0 0,0 0 0,-1 0 0,-1 1 0,-1-1 0,-2 0 0,-1 0 0,0 0 0,-2 1 0,0-1 0,1 0 0,0 0 0,1-1 0,0 0 0,0 1 0,-1-1 0,0 0 0,-3 2 0,-1-1-18,-2 0 0,-1-1 0,1 0 1,-1-1-1,38-7 0,-3-1 0,-2 1 1,-9-2-1,-4-2 0,-3-3 1,-1 1-1,-1-3 0,-1 2 0,-4-1 1,-2 1 20,-2 0 1,-7-4 0,-4 1 0,0-2 0,-6 1 0,-3 1 0,-4-2 0,-3-3 0,-4-3-1,-5-1 1,-6 1 0,-3 0 0,-4 0 92,-3-2 1,-4-4-1,-10 3 1,-5 0 0,-5-2-1,-5 2 1,-6-2-1,-6 2 1,-7-2 0,-4 2-1,-6 0 1,-4 3-137,-3 1 0,31 16 0,0 0 0,-2 0 0,0 0 0,-1-1 0,-1 1 0,0 1 0,-2 1 0,0-1 0,-1 1 0,-1 0 0,-2 0 0,-1 0 0,-2 1 0,-2 0 0,-1 1 0,-2 0 0,-1 2 1,-1 0-1,0 2 0,-1 0 0,-1 1 0,-2 1 0,1 0 65,-2-1 1,0 1-1,-5 1 1,-1 0 0,-1 0-1,0 0 1,-1 0 0,0 0-1,-2 1 1,-1 0 0,0-1-1,-2 1 1,-3 1 0,-1 1-1,25 0 1,-1 1 0,0-1-1,-1 1 1,-1 0 0,0 0-1,0 0 1,0 0-1,0 0 1,-1 1 0,0-1-1,-1 1 1,0 1 0,-2 0-1,0 0 1,-2 2 0,-1 1-1,-1 1-114,-2 0 0,-1 2 1,0 0-1,1 1 1,1 1-1,-1 0 1,-3 1-1,-1 0 1,0 1-1,0 0 1,-1 1-1,1 0 1,-4 1-1,1 0 1,-2 1-1,17-3 1,-1 0-1,0 1 1,0 0-1,-3 0 1,0 2-1,0-1 1,-1 1-1,-1 1 1,-1 0-1,0 1 1,1 0-1,0 0 0,0 1 1,-1 0-1,1 1 1,-1-1-1,1 1 1,-1 1-1,0-1 1,-1 1-1,1 1 1,0-1-1,-1 1 1,-1 0-1,1 1 1,-2-1-1,1 1-777,0 1 0,-1 0 1,1 0-1,0-1 863,4 0 0,0 0 0,0 0 0,0 0 0,-1 2 0,-1 1 0,0-1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3165BB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2860 5139 13385,'-14'-14'-2692,"0"0"3021,6 6 1,1 0 0,9 5 0,3-2 0,4 2 0,4 2 0,1 1 0,2 0 0,1 0 0,3 0 0,1 0 0,1 0 0,0 0 0,3 0 0,2 0-172,1 0 1,0 0 0,2 0 0,3 1 0,3 2 0,2 2 0,0-2 0,1-1 0,4-2 0,2 0 0,3 0 0,-3 0 0,-1 0-115,-1 0 0,1 0 1,0 0-1,0 0 1,-5 0-1,-1 0 0,-3 0 1,-1 0-1,-2 0 1,-4 0-1,-3 0 1,-3 0-1,-1 1 32,-4 4 1,3-3 0,1 2 0,-1-2 0,1-2 0,-2 0 0,-1 0 0,3 0 0,-1 0 0,1-2 0,-2-1 0,-1-2 0,1 2 0,-1 2 82,-3 1 0,0-5 0,-1 0 1,0 2-1,0 0 0,0 0-1096,0-2 0,-7 0 943,-7 5 0,-7 7 0,-7 1 1</inkml:trace>
  <inkml:trace contextRef="#ctx0" brushRef="#br0">5889 5026 11486,'-12'-14'0,"1"0"227,1 0 1,7 4-1,-2 1 1,5-1-1,5 2 1,5 4 3614,2 2-3341,-4 2 0,0 0 0,-3 0-1932,4 0 1522,-3 0 0,7 0 0,-5 0 0</inkml:trace>
  <inkml:trace contextRef="#ctx0" brushRef="#br0">6555 5026 16790,'1'-9'-3245,"2"-1"3562,2-1 1,5 3-1,-4 0-283,2 2 1,-5 1 0,3 5 0</inkml:trace>
  <inkml:trace contextRef="#ctx0" brushRef="#br0">5026 6470 17216,'-14'0'-389,"0"0"455,-1-6 1,7 3 0,2-5 0,1 0 0,1 0 0,2-1 0,5-1 0,8 2 0,5 0 93,3 1 1,6 2-1,-1-3 1,2 2-1,3 3 1,-1-1-1,0 1 1,1-1-1,-1 0 1,0 3 0,-1 1-1,-2 0 1,-1 0-1,1 0 1,0 1-1010,-1 4 1,-4-2 0,-6 5-1,1 0 1,-1 0 0,-2 3 631,-2 1 0,-4 3 0,-6-1 0</inkml:trace>
  <inkml:trace contextRef="#ctx0" brushRef="#br0">5026 6753 15224,'-14'0'275,"7"0"0,7 0 0,10-1 1,7-2-1,7-4 0,2-1 0,4-1 1,2-1-1,2 3-275,3 0 1,-4-2 0,3 4-1,0 0 1,-1 1-58,-1-1 0,5 0 0,-2 5 0</inkml:trace>
  <inkml:trace contextRef="#ctx0" brushRef="#br0">7064 3157 26340,'7'-14'-1914,"-6"5"1,5 1 0,-1 0 1939,0 0 0,-2 3 1,-8-3-1,-4 2 1,-4 3-1,-2 1 1,-3 2-1,-1 2 1,2 1-1,0 2 1,0 0-1,-2 1 1,0 2-1,0 1-35,0 1 1,-6-1 0,1 5 0,-2 2 0,-1 1 0,2 2 0,1 0 0,-1 0 0,-2 1 0,-1 1 0,1 1 0,2-2 0,3 2 30,1 0 0,1-3 1,3 5-1,-2-1 0,2 1 1,1-2-1,3 0 1,2 0-1,2 2 0,-2-1 1,0 1-1,0-1 1,3 1 11,2 0 0,-5-2 1,1 3-1,-1-3 0,0 0 1,2 0-1,-1 3 0,1 0 1,-1 0-1,1-3 0,-1-1 1,3-2-1,-1 1 0,1 2-28,1 0 0,-3 3 1,2-6-1,1 0 1,0 2-1,3 1 1,0 1-1,-1-1 1,0 0-1,1-1 1,1 1-1,2 0 1,0 3-39,0 2 1,0-4 0,0 1 0,0 1-1,0 2 1,0 1 0,0 0 0,0 1 0,0-1-1,0 0 1,0 1 0,0-1 0,0 0-107,0 1 0,0-3 0,2 1 0,1-2 0,1 2 0,1-2 0,0 0 0,1-1 0,2-1 0,1 1 0,1 0 0,-1-2 0,1 0 0,-1-2 131,1 1 0,-1 2 0,5-4 1,0 0-1,1 0 0,-1 0 0,0 0 1,-2-1-1,1 1 0,0-1 0,2-3 1,1 0-1,0-1 2,-2 0 0,5 0 1,0 0-1,-2-1 0,0-2 1,1-2-1,2 2 0,0 0 1,1 0-1,-4-1 1,1-1-1,-1 1-54,2-1 1,0-4 0,-5 4 0,0 1 0,2-1 0,1-1 0,2 0 0,-2-2-1,-1 0 1,0-1 0,1 0 0,2 1 0,0 0-92,1 1 0,-3 2 0,5-4 0,-1 0 0,-2-1 1,0 3-1,1-1 0,0 0 0,1-3 0,-2-1 0,0-2 1,1 0-1,1 0 61,-1 0 0,-1 0 1,-3 0-1,1 0 0,2 0 1,0 0-1,0 0 1,-1 0-1,1 0 0,0 0 1,2 0-1,-1 0 1,1-2-1,-3-1-34,3-2 1,-4 1-1,5 4 1,-1 0 0,-2 0-1,-1-2 1,1-1-1,0-2 1,0 2 0,0 0-1,-2 0 1,0-3 294,2-2-1,-1 5 1,4-4 0,-2 3 0,-1-3 0,0-1 0,0-1 0,0-1 0,1 1 0,2 0 0,0-1 0,-1 1 0,-3-1 18,1 2 1,5-4 0,-4 4-1,1-1 1,1-1 0,-2-1 0,2 0-1,-1 0 1,1 2 0,-2-2 0,2 0-1,-1 0 1,1 1-63,0-1 0,-5-1 0,3-1 0,-1 2 0,0 2 0,0-2 0,0-2 0,0-1 0,-2 0 0,-1-1 0,-2 1 0,0 0 0,0 0-96,1 0 1,0-5 0,1 0-1,1 2 1,-1-1 0,0 1-1,-4-2 1,-1 0 0,0 1-1,2-3 1,1-1 0,-1-2-18,-4 2 1,2-4 0,-5 4-1,2-2 1,3-1 0,0-3 0,0-4-1,-3 1 1,0 1 0,-2 1 0,1 0-1,-3-3 1,1-2-6,0-3 0,-1 6 1,-4-2-1,2 1 1,1 1-1,2-2 0,-2 1 1,-1 3-1,-4 0 1,-1 1-1,-3 0 0,-1-2 1,-1-2-18,1-1 1,2-1 0,-3 1 0,0-4 0,0 0 0,-1 0 0,-1 3 0,1 1 0,-2 0 0,-2 0 0,-1 1 0,0 2 0,-2 2-61,-3 0 0,2-1 0,-6 1 1,-3 1-1,0 2 0,-4 2 1,-2-1-1,-1 0 0,0 1 1,0-2-1,0-2 0,2 0 0,1 2 27,2 1 1,-5 1 0,-1-6-1,3 1 1,0 1 0,-1 2-1,-3 2 1,1-1 0,-1 0-1,4 2 1,1 0 0,2 2 0,-2-2 82,-3 0 1,8 0-1,-2-3 1,5 3-1,4 1 1,1 6-1,0 2 1,-2 4-1,2-1 1,-1 2-1,0 3 1,-6 4-135,-3 1 1,-7 0 0,-4 1-1,-3 4 1,-3 5 0,-5 2 0,-4 2-1,-4 2 1,2 1 0,1 4 0,3 1-1,0 3 1,1 2 0,0 0-1,-2-2-957,1-2 0,3 6 0,5 5 0,1 2 0,-1 5 1104,1 5 0,-1 4-1,1 7 1</inkml:trace>
  <inkml:trace contextRef="#ctx0" brushRef="#br0">16717 3755 8266,'-14'-6'1081,"1"-2"-609,4-6 0,4 6 0,11 3 0,9 3 1,7 2-1,5 0 0,5 0 0,5-1 0,6-3 1,3-2-1,4 0 0,3-2-291,3 0 1,0-2 0,-2-3 0,-3 2 0,-1 1 0,-6-1 0,-5 0 0,-9 0 0,-6 3 0,-3 1 0,-5 3 0,-3-1-7079,-4 0 6897,-6 0 0,-9 5 0,-10 0 0</inkml:trace>
  <inkml:trace contextRef="#ctx0" brushRef="#br0">17264 3669 8068,'-14'0'0,"-1"2"0,1 1 0,1 3 361,3 2 0,-2 2 0,4 4 0,-2 2 0,2 2 0,0 3 0,2 2 0,-1 6 0,4 5 0,2 3 0,1 3 0,0 1 0,0 2-320,0 0 0,0-1 0,0-2 0,0-3 0,0-2 0,0-3 0,0-3 0,0-4 1,0-1-1,0 0 0,0 0 0,0-1 0,0-3 0,0-2-5990,0-2 5949,0-2 0,0 1 0,0-1 0</inkml:trace>
  <inkml:trace contextRef="#ctx0" brushRef="#br0">17796 3698 8172,'0'-24'0,"-1"1"450,-4 3 1,2 7 0,-7 10 0,-1 6 0,0 8 0,0 7-1,1 6 1,-1 4 0,-2 6 0,0 4 0,4 4 0,2 1 0,2 0-470,1 0 0,-6 5 0,5 0 0,2-1 0,1-3 0,2 0 0,2-1 0,3 0 0,3-2 0,1-2 0,1-6 0,1-4 0,2-5-2113,1-5 1,1 1 2131,-1-6 0,1 4 0,-1-10 0</inkml:trace>
  <inkml:trace contextRef="#ctx0" brushRef="#br0">18214 3468 8327,'0'-15'0,"-2"2"251,-3 4 1,4 4 0,-4 11 0,2 7 0,-1 6 0,0 5 0,0 5 0,3 5 0,-1 1 0,-1 2 0,-2-2 0,2 0-1,1-3-209,2-2 1,0-2 0,-1-3 0,-2-3-1,-2-1 1,2-8 0,3-10-183,4-12 0,4-19 0,7-2 0,-1-5 0,1-5 0,-1-2 1,0-1-1,2-2 0,2-1 0,3-2 0,-1 3 0,3 5 1,-1 7-1,2 2 509,-1 3 0,-3 10 1,-5 5-1,-1 5 1,-1 7-1,-2 4 0,-3 7 1,-2 2-1,-2 4 1,-3 2-1,1 3 1,1 1-1,2 2-142,-2-2 1,-1 1 0,-2-6-1,0 4 1,0 0 0,0 0 0,0-4-1,0-1 1,0-1 0,0-1 0,0 0-1,0 1 1,0-1-228,0 1 0,-7-1 0,-1 0 0</inkml:trace>
  <inkml:trace contextRef="#ctx0" brushRef="#br0">18041 4057 8139,'-14'0'775,"1"-1"1,5-2 0,8-2-1,9 0 1,9 0 0,6-1 0,3 0-1,2-1-497,0 4 0,4-3 0,1-1 0,-2 1 0,-2-1 0,-1 4 0,-2 2 0,-1-1 0,-2-1 1,0-2-1,-2 2 0,-3 1 0,-4 4 0,-4 3-278,-2 4 0,1 4 0,4 1 0</inkml:trace>
  <inkml:trace contextRef="#ctx0" brushRef="#br0">18170 4302 8142,'0'-14'602,"0"4"0,2 2 1,3 0-1,4 2 0,4-2 1,3 1-1,2 1 0,3 1 1,-1 0-1,3 1 0,-3 0-387,1 3 1,-2 1-1,-6 1 1,-2 4-1,-3 6 1,-1 5 0,-6 4-1,-4-1 1,-6 0-1,-3 2 1,1-1 0,3 3-1,0-2-572,0-1 0,5 0 0,-2-6 0,4 0 1,1 1-1,0-1 0,1-1 0,4-3 0,5-6 1,2-2-1,4-2 0,2 0-588,1 0 0,0-5 0,-4-1 0,1-2 945,3-3 0,3-9 0,7-2 0</inkml:trace>
  <inkml:trace contextRef="#ctx0" brushRef="#br0">18875 3712 8674,'5'-19'0,"2"0"0,1 3 0,3 3 495,1 3 1,3 7 0,-1-2 0,1 4 0,1 4 0,1 5 0,2 8 0,-1 6 0,-2 7 0,-2 6 0,1 5 0,-2 5 0,-4 1-603,-4 4 1,-3 1 0,-2 7 0,0-2 0,-2-2 0,-4-1 0,-7 1 0,-5 0 0,1-1 0,-1-5 0,0-3 0,-1-3 0,3-3 0,3-3-5088,4-6 5194,-1 2 0,-4-16 0,-1 5 0</inkml:trace>
  <inkml:trace contextRef="#ctx0" brushRef="#br0">19494 4000 8086,'14'-32'0,"1"3"653,-1 2 0,1 1 1,1 1-1,1 4 0,2 3 1,-1 6-1,-2 0 0,-2 4 1,2 2-1,2 1 0,1 1 1,0 0-1,0 3 0,1 1-679,-3 0 0,-1 5 0,-2-1 1,1 1-1,-1 1 0,-1 4 1,-2 1-1,-3 2 26,-1 1 0,-3-2 0,-4 8 0</inkml:trace>
  <inkml:trace contextRef="#ctx0" brushRef="#br0">19595 4072 8041,'-7'0'838,"7"-2"1,8-1 0,7-2-1,4 2 1,5 0 0,3 0 0,2-2-298,0 2 1,1-1-542,3 0 0,4 2 0,6-4 0</inkml:trace>
  <inkml:trace contextRef="#ctx0" brushRef="#br0">20774 3870 7203,'0'-14'287,"0"6"0,-4-5 1,-1 4-1,3-4 1,4-2-1,4 1 1,2 0-1,3-1 1,2 1-1,2 0 1,-1-1 90,0 1 0,6-1 0,-1 1 1,0 0-1,0-1 0,0 1 0,-1 1 1,-1 2-1,1 3 0,1 0 0,-1 1 1,-1 1-1,1 3 0,1 1-337,-1 2 0,-2 0 0,-2 2 0,0 3 0,-1 4 1,-2 4-1,-3 1 0,0 1 0,-1-1 0,-1 2 1,-3 2-1,-1 3-76,-2 1 1,0 0-1,0 4 1,0-2 0,-2 1-1,-1 3 1,-3 0-1,-4 1 1,-4 0 0,-4 1-1,-1 2 1,-2 2-1,-1-2-12,0-2 0,-4-1 1,5 0-1,0-2 1,1-1-1,2-4 0,2 0 1,2-1-1,-1 0 1,2-4-1,2-1 0,3-1 187,2-1 0,1-4 1,7-2-1,3-2 1,4-3-1,4-1 0,1-2 1,1 0 53,-1 0 1,5 0 0,2 0 0,0 0 0,1 0 0,-1 0 0,1 0 0,1-2 0,1-1-1,-2-2 1,-3 2 0,-3 0 0,-1 0-406,-1-2 1,-4 0 0,-1 4-2709,2-4 1,-4 2 2918,-2-7 0,-4 7 0,-1-4 0</inkml:trace>
  <inkml:trace contextRef="#ctx0" brushRef="#br0">21494 3971 8254,'1'-16'0,"3"-1"0,2-3 357,2 3 1,0 6-1,3 3 1,-1 1-1,1 4 1,2 1-1,-1 4 1,-2 3 0,-5 4-117,-4 4 0,-1 2 0,0-1 0,-1 0 0,-4 1 0,-5-1 0,-2-1 1,-1-2-1,2-3-827,1-1 1,7-4 0,-3-6 0,1-4 585,0-1 0,0-1 0,5-6 0</inkml:trace>
  <inkml:trace contextRef="#ctx0" brushRef="#br0">21753 3410 8310,'-8'-14'707,"5"1"0,6 3 1,8 5-1,5 4 1,5 1-1,1 0-241,4 0 0,6 0 0,3 0 0,0 0 0,2 0 0,-1 0 1,4 0-1,2-2 0,0-3 0,-4-3 0,-5-1 0,-1 1 1,-1 0-994,-2 0 0,1 3 1,-11-3-1,-1 0 1,-2 2-1,-2-1 0,-3 6-3490,-6 4 0,-6 0 4017,-14 7 0,-6-1 0,-1 6 0</inkml:trace>
  <inkml:trace contextRef="#ctx0" brushRef="#br0">22213 3381 9897,'-14'0'0,"-1"0"0,1 0 0,0 2 0,-1 3 0,2 4 0,2 4 0,3 3 0,2 3 361,3 5 1,-1 5 0,1 5 0,-2 4 0,2 5-1,2 3 1,1 4 0,0 1 0,0 3 0,0 1 0,0-2-1,0-5 1,0-4 85,0-1-718,0 1 1,-2-8 0,-1-2-1,-2-4 1,2-2 0,0-3 0,-1-3-1,0-1 1,0-3 0,3-2 0,-1-2-1,-1 1 271,-2-1 0,0 0 0,5 1 0</inkml:trace>
  <inkml:trace contextRef="#ctx0" brushRef="#br0">22673 3511 8202,'0'-27'444,"0"3"1,0 1-1,0 6 1,0-3 0,0 6-1,-1 8 1,-4 10 0,-3 9-1,-2 8 1,1 6-276,-2 5 1,-7 10-1,-1 1 1,1 6 0,4 4-1,3 0 1,3 0 0,0-1-1,1 1 1,1 2 0,3-1-1,1-1 1,2-7 0,2-4-510,3-4 1,-2-1 0,6 0-1,4-7 1,3-6 0,3-3-1,1-4 1,-1-1 0,0-3 339,-2-3 0,6 2 0,-1-4 0</inkml:trace>
  <inkml:trace contextRef="#ctx0" brushRef="#br0">23091 3194 8562,'0'-22'0,"0"3"0,0 3 335,0 1 1,0 9 0,0 6 0,0 8 0,0 6 0,0 4-1,0 3 1,0 1 0,0 2 0,0 0 0,0 0 0,0 0-1,0-2-421,0-3 0,0-3 1,-2 0-1,-1 2 1,-2 1-1,3-3 1,6-8-930,5-13 1068,-2-3 1,10-19-1,-2 3 1,1-3-1,1-3 1,1-2 0,1-2-1,0 1 1,0-1-1,1 2 1,-1 3 0,0 5-1,0 3 90,-1 4 1,-2 7 0,-2 7-1,-1 6 1,-4 8 0,-2 7-1,-2 6 1,-1 3 0,0 2-1,-3 0 1,-1 0-148,0-1 0,-1 0 0,-3-3 0,0-1 0,0 0 0,3 0 0,1-2 0,0 1 0,0-2 0,0-1 1,0-2-1,0-2-4504,0-2 4508,-7 1 0,6-1 0,-6 1 0</inkml:trace>
  <inkml:trace contextRef="#ctx0" brushRef="#br0">22860 3856 8066,'-12'-2'385,"2"-2"1,1 2 0,10-4-1,9 1 1,7 0 0,7 2-1,5 1 1,3 2 0,2 0-1,1 0-71,3 0 1,4-1-1,1-3 1,-2 0-1,-1 0 1,-1 1-1,-1 0 1,0-2-1,-2 2 1,-4 0-1,-5 0 1,0-2-1,-1 2-1248,-2 1 1,-4 2 0,-5 0 0,-1 0 933,0 0 0,1 0 0,-1 0 0</inkml:trace>
  <inkml:trace contextRef="#ctx0" brushRef="#br0">23191 4043 8463,'-14'0'242,"4"0"0,1 0 0,-2 0 0,-2 2 0,-2 2 1,-1 8-1,-1 4 0,-4 4-293,-1 3 1,-1 1 0,-1 5 0,5-1 0,3 0 0,2-3 0,-1-3 0,3 1 0,2-2 0,5-1 0,5-4 0,5-4 303,5-8 1,2-2-1,3-2 1,-1 0-1,1 0 1,1-2 0,1-1-1,2-3 1,1-1-1,0-1 1,3 2 0,1 0-1,0 1-239,1-2 1,2 4 0,2-5 0,-2 0 0,-1 2 0,-2-1 0,0 4 0,0 2 0,-2-1 0,-1-1 0,-3-2 0,-2 2 0,-2 1-3772,0 2 3757,-6 0 0,5 7 0,-5 1 0</inkml:trace>
  <inkml:trace contextRef="#ctx0" brushRef="#br0">23206 4101 8089,'-15'-5'352,"1"0"1,1 2-1,4 9 1,4 7 0,3 6-1,2 4 1,0 2-1,0 2 1,0 4 0,0 1-1,0 3 1,0 2-1,0 1-234,0-1 1,0 0 0,0-5 0,0 1-1,-1-3 1,-3-2 0,0-6 0,-1 0-119,-2 1 0,-1 1 0,-6 5 0</inkml:trace>
  <inkml:trace contextRef="#ctx0" brushRef="#br0">23853 3338 8409,'0'-14'102,"0"-1"0,2 7 0,3 4 122,4 2 0,4 4 0,1 4 0,1 8 0,1 10 0,1 8 1,4 7-1,0 2 0,0 4 0,-4 3 0,-1 5 0,-3 3 1,-2 1-1,-3 1 0,-1-1 0,-4 1 0,-2-1-37,-1 1 1,-4-9-1,-3-5 1,-1-9-1,-3-5 1,-2-1-1,-3 0 1,-1-2 0,-3-3-1,3-5 1,1-3-1,0-2 1,-2-1-1,-1-2-553,2-1 1,5-7-1,3 2 1,1-5-1,5-5 366,7-4 0,14-4 0,4-2 0</inkml:trace>
  <inkml:trace contextRef="#ctx0" brushRef="#br0">24342 3856 8179,'0'-14'0,"0"-1"292,0 1 0,5-1 1,2 3-1,2 1 1,6 3-1,4 1 1,3 2-1,5 1 0,4-1 1,4 2-1,2 1 1,1 2-1,0 0 1,-1 0-302,-2 0 1,-1 0 0,-7 0 0,-3 0 0,-5 0 0,-3 0 0,-3-2 0,-4-2-5765,-4-6 5773,-10 4 0,-3-14 0,-6 4 0</inkml:trace>
  <inkml:trace contextRef="#ctx0" brushRef="#br0">24716 3468 8179,'-9'-5'196,"-1"0"0,-1 2 1,0 3-1,0 5 0,1 6 1,0 6-1,1 7 0,-1 5 1,-1 5-1,0 4 68,1 4 0,-1 7 0,5 4 0,-1 3 1,-1 0-1,2-3 0,-2-5 0,2-4 1,-1-1-1,4-1 0,1-4 0,2-6 0,0-4-1360,0-4 1,0-5 0,0 3 1095,0-1 0,0-2 0,0-5 0</inkml:trace>
  <inkml:trace contextRef="#ctx0" brushRef="#br0">18487 2820 18679,'-7'-14'-846,"0"-1"1,-6 1-1,2 1 1,1 4-1,0 2 1,1 2 936,-1 1 1,1-1 0,-6 5 0,1 1 0,1 4 0,2 5 0,1 3 0,-1 1 0,-2 0 0,-1 2 0,-1 3 0,1 4-118,0-1 0,-1 5 0,-1-3 0,-1 4 0,-2 0 0,1 1 0,2 0 0,2 1 0,-1 2 0,1 2 0,-1-1 0,3 1 0,0 1 6,3 2 1,1-4-1,-3 6 1,3-1 0,0 1-1,1-1 1,-1 0-1,0 2 1,-1 0 0,1 2-1,1-2 1,3 1 0,-3 1-21,-1 1 1,5 5 0,-3-2 0,1-2 0,-2-4 0,1-2 0,-2 0 0,2-1 0,-1 0 0,4-2 0,1 0 0,2-3-74,0-1 93,0-3 1,0 3 0,0 1 0,2 1-1,3 1 1,4-1 0,4 3 0,2-1 0,-1 0-1,0-3 1,1-2 0,-1 1 0,1-1-6,-1-1 1,3 3 0,-1-10 0,-3 2-1,0-2 1,0 1 0,1-2 0,-1 1 0,-2-1-1,-1 0 1,1-2 0,2 0 66,1 0 1,1 0 0,1-4-1,1-2 1,4-2 0,0-2 0,1 1-1,-1-1 1,0-1 0,-2-1-1,0-4 1,0-1 0,-1-4-39,-2-3 0,-2 2 1,0-7-1,1-2 0,-1-4 1,1-5-1,-1-1 0,0-4 1,1-1-1,-1-4 0,1-1 1,-1-3-1,0-2 40,1-2 0,-1-5 0,1-4 0,-3-4 0,0-4 1,-4-3-1,-2-4 0,-1-4 0,-1-3 0,1-2 0,0 1 1,0 3-1,1 2-3,2 2 0,-3 0 1,3 3-1,-2-1 1,-2 0-1,-3-1 1,-1 1-1,0 0 1,0-1-1,0 1 0,-1 1 1,-3 2-1,0 3 13,0 3 0,-2 4 0,1 7 0,0 6 1,1 5-1,-3 7 0,-1 5 0,-3 5 0,-2 2 1,-1 1-1,-2 0 0,-2 0 0,-1 3-67,2 1 1,-6-2 0,1 4-1,-2 2 1,0 1 0,0 2 0,0 2-1,2 1 1,-1 3 0,2 2 0,1 2-1,2 0 1,2-2-2714,2-2 2280,-1 5 1,6-3 0,1 7 0,0-1-1,1 0 1,1 1 0,3 1 445,1 3 0,-4 3 0,-2 7 0</inkml:trace>
  <inkml:trace contextRef="#ctx0" brushRef="#br0">25767 3784 8201,'0'-21'0,"1"-1"-257,4 0 506,-3-6 0,4 12 0,-6-3 0,0 3 0,0 2 0,-2 1 0,-1 2 0,-5 3-70,-5 1 1,2 4-1,-10 8 1,1 6-1,-4 7 1,-5 7-1,-1 7 1,-1 7-1,4 2 1,1 2 0,4 1-1,1-1 1,4-2-1,1-1 1,5-3-71,3-2 0,4-1 1,9-7-1,5-1 1,4-4-1,4-1 0,2-4 1,3-2-1,2-4 1,3-3-1,-1 0 1,-3-2-1,-5 1-339,-3-4 1,3-1 0,0-2 0,-1 0 0,-2 0 0,-2 0-1,1 0 230,-1 0 0,0-7 0,1-1 0</inkml:trace>
  <inkml:trace contextRef="#ctx0" brushRef="#br0">26026 3928 8248,'-7'-14'696,"6"6"1,-6-5 0,7 3 0,2-3-1,3 1 1,4 2 0,4 5-697,1 4 0,7 1 0,2 0 0</inkml:trace>
  <inkml:trace contextRef="#ctx0" brushRef="#br0">26544 3151 8315,'1'-24'330,"4"0"0,-3 6 0,2 2 0,-2 12 0,-2 13 1,0 12-1,0 6 0,0 2 0,0 1-121,0 4 0,0-4 1,0 6-1,0-3 0,-2 1 1,-1-2-1,-2-2 1,2-3-1,0-3 0,0-5 1,-2-3-1,2-1-338,1-1 1,2-7 0,0-9 0,0-11 0,2-9 0,3-5 0,3-2 0,3-2 0,2-2 0,2-6 0,1 0 0,0-1 135,-1 1 0,-1 2 1,1-3-1,-1 4 0,0 0 1,1 6-1,-2 5 0,-2 7 1,-2 5-1,1 7 1,0 4-1,-2 9 152,-2 4 0,-1 10 0,-4 3 0,3 3 0,0 3 0,0 2 0,-3 2 0,-1-2 0,0-2 0,0-1 0,0 0 0,0-2 0,0-2-337,0-1 0,5-1 1,0 1-1,-2-5 0,-2-3 1,-1-2-1,0 1 0,0-1 1,0 0-1,0 1 0,-1-1 178,-4 1 0,-3-1 0,-6 0 0</inkml:trace>
  <inkml:trace contextRef="#ctx0" brushRef="#br0">26414 3813 8315,'-14'0'391,"6"-2"0,4-1 0,8-2 0,7 2 1,6 1-1,7 2 0,4 0 0,2 0-64,4 0 0,-2 0 0,4 0 1,1 0-1,0 2 0,1 1 1,1 2-1,-3-2 0,-1-1 1,-3-2-1,-1 1 0,-2 3 0,-2 0-1902,-3 0 0,-3-3 0,-7 1 1575,0 3 0,-6 3 0,-1 6 0</inkml:trace>
  <inkml:trace contextRef="#ctx0" brushRef="#br0">26500 4129 8315,'-8'-6'492,"4"0"1,8-6-1,8 4 1,4 2-1,4 3 1,1 1-1,1 2 1,1 0-1,1 0 1,0 0-212,0 0 1,-7 0-1,3 0 1,-4 0 0,-2 2-1,0 3 1,-1 4 0,-3 4-1,-5 1 1,-4 1 0,-2 1-1,-4 1-532,-5 3 0,-3 0 0,-1-2 0,0 1 1,-1-1-1,1-2 0,-1 0 0,1 1 1,1 2-1,2-1 0,3-2 0,0-2 366,0 1 1,5-1-1,-2 1 1,5-3-1,5-2 1,4-5-1,4-4 1,2-1-1,1 0-16,3 0 0,-3 0 0,5-1 0,-2-2 0,2-4 1,1 1-1,2-2 0,0 1 0,-2-1 0,1 2 0,-3-2 1,1 2-1,-2-2-4415,2 0 4316,-5 4 0,5-8 0,-7 4 0</inkml:trace>
  <inkml:trace contextRef="#ctx0" brushRef="#br0">8689 3468 10150,'0'-34'0,"0"0"0,2 6 228,3 7 1,3 2 0,6 11-1</inkml:trace>
  <inkml:trace contextRef="#ctx0" brushRef="#br0">8589 3381 10955,'-10'-5'0,"1"1"0,-1-1-126,2-2 0,-5 4 0,4-5 0,-4 0 1,-2 2-1,3-2 984,2 0 0,-1 6-1065,6 2-140,0 0 0,10 13 0,0-3 0,-2 2 0,-1 3 0,-2-1 208,0 1 1,0-6 0,-2 1 0,-1 1-1,-4 0 1,1 0 0,-2-3 0,2 0 991,-1 0 0,1-4 1,4 0-1,2-2-642,7-2 0,5-5 0,6-1 0,3-2 0,0-3 1,1-1-1,0 1 0,6 2 0,2-3 0,5 0 0,2-3 1,3-1-1,3-1-90,5-3 0,-2 1 1,7 5-1,1 0 0,4-1 1,4-1-1,4 0 0,-1 0 1,-2 3-1,-3 1 1,0 0-1,0 1 0,-1 3-18,2 2 1,-5-5 0,-5 3 0,0-2 0,2 2 0,5 0 0,3 0 0,-1-2 0,1 1 0,1-1 0,5-1 0,4-2 0,-1-1-32,-3 0 1,-1 1-1,-5 2 1,3 1-1,1-1 1,2-2 0,-1 0-1,-4 2 1,-3 3-1,-1 0 1,-1 2 0,1-2-129,-1 0 1,3 4 0,0-2 0,4 1 0,0-1-1,-1-1 1,-6-1 0,-3 2 0,1-2 0,2 2 0,4-2-1,1 1 1,-1-1 85,-2 0 1,4 3 0,1-2 0,1 0 0,2 4 0,0 1 0,1 2 0,0 0 0,4 0 0,3 0 0,2 2 0,-2 1 0,0 2-13,2-2 0,-2 3 1,5-1-1,-2 0 1,-1 0-1,2 1 1,0 1-1,-37-3 1,0 0-1,-1-1 0,1 0 1,-1 1-1,1 0 1,38 4-1,-2 3 1,0 2-2,2 1 1,-38-7 0,1-1 0,0 0 0,0-1 0,37 5 0,-3 1 0,0 2 0,-37-6 0,1 0 0,1 1 0,-1-1 0,0 0 0,0 0 0,36 8 0,-2-1 0,0 2-9,2 3 0,-36-11 0,1 0 0,-2 2 1,0-1-1,0-1 0,1 0 0,0 0 1,0 0-1,0 1 0,1 0 0,0 0 0,1 1 1,-1-1-1,0 0 0,0-1 0,-1 0-131,0-1 0,0 0 0,36 11 0,3-2 0,0-4-17,0 1 0,-10-2 1,0 0-1,-3-3 1,-4 0-1,-3-1 1,-7 1-1,-6-2 0,-11 2 1,-5-1-1,-7-1 1,-7-1-3446,-6 1 3520,-4-4 1,-7 4 0,0-6-1</inkml:trace>
  <inkml:trace contextRef="#ctx0" brushRef="#br0">16012 3007 17296,'15'0'-77,"-7"0"0,5 0 1,-4 2-1,4 3 0,1 6 1,1 5-1,-3 4 1,0 3-1,-3 2 0,2 3 1,2 0-1,2 1-16,-1 0 1,0 0 0,-1 0 0,-2-1 0,-3-1 0,-1-1 0,-4-2 0,-5 0 0,-7 0 0,-12-2 0,-9-1 0,-12-3 0,-8-2-1445,-7-2 1,-18 1 1500,35-9 0,-2 2 0,-6 2 0,-1 1 0,-6 0 0,1 0 0</inkml:trace>
  <inkml:trace contextRef="#ctx0" brushRef="#br0">8891 3022 9277,'9'-28'0,"-1"3"0,0 2 525,0 3 0,-3 0 0,3 6 1,-1 0-413,-4-1 0,-3 7 0,-5 5 0,-5 5 0,-2 6 0,-3 3 0,-1 5 0,-1 1 0,-4 4 0,0 3 0,-1 3 0,-1 2 0,-2 0 1,-2 1-1,-1 2-93,4 2 0,-1 4 0,6-4 0,1-1 1,2 1-1,3-1 0,4-1 0,4-3 1,3-3-1,4-4 0,4-1 0,9-3 1,9-2 93,8-2 0,6-4 1,10-2-1,8 0 1,6-2-1,9 2 0,2 0 1,7 3-108,-39-5 0,1 1 1,4 5-1,1 3 0,0 0 1,0 0-1</inkml:trace>
  <inkml:trace contextRef="#ctx0" brushRef="#br0">6042 6432 7874,'-13'-10'0,"2"0"227,2-1 1,5-2 0,0-1 0,4 0 0,4 1 0,6 2 0,3 3 0,1 0 1,1 0 0,4 3 0,0-3 0,-1 1 0,-1 4 0,1 2 0,3-1 0,-1-1 0,1-2 0,-2 2 0,0 1 0,2 2 0,2 0 0,1 2 0,-2 1-241,-3 2 0,2 6 0,-2-3 1,-1 2-1,-2-1 0,-2 2 1,-1 4-1,-2 2 0,-3 3 1,-2-1-1,-2 2 0,-3 1 1,-1 2-1,-1 0-131,-4 1 0,-3 4 0,-8 3 0,-2 3 0,-2 1 0,-3 0 0,-2-1 0,-3 2 0,0 0 0,-1 1 0,0-1 0,0-3 0,2-4 147,3-1 0,-3 4 0,5-1 0,-1-4 1,4-8-1,5-4 0,2-1 0,4-1 1,4-1 206,5-3 0,6-4 1,7-6-1,2 0 0,2 0 1,1-2-1,-2-1 0,1-2 1,0 2-1,2 2 1,3-1-1,1-1-113,-2-2 0,4 0 0,-6 5 0,1 0 0,2 0 0,-3 0 0,3 0 0,-2 0 0,-1 0 0,-2 0 0,-1 0 0,1 0-1143,1 0 0,0 0 1045,-4 0 0,-7 7 0,-2 1 0</inkml:trace>
  <inkml:trace contextRef="#ctx0" brushRef="#br0">6776 6719 8263,'-14'-1'213,"-1"-4"92,7 3 1,2-10-1,6 2 1,1-3-1,4 0 1,5 4-1,3 4 1,1 3-23,0 2 0,-4 0 0,-2 2 0,-2 3 0,-2 4-509,-3 4 1,-2-5 0,-4-3 0,-5-3-668,-3-2 587,-1 0 1,6-2 305,3-3 0,-3 4 0,0-6 0</inkml:trace>
  <inkml:trace contextRef="#ctx0" brushRef="#br0">7567 5942 8333,'0'-14'359,"-1"0"0,-3-1 0,-2 1-51,-2-1 0,-2 7 1,-4 4-1,0 4 0,-1 4 1,1 8-1,-2 4 0,-2 4 1,-1 3-1,0 2 0,0 2 1,-2 4-146,-1 2-143,4 4 0,-7 2 1,5-1-1,1 2 0,0 3 1,0 3-1,1 4 0,4 0 1,3 1-1,1-2 0,0 2 1,1-1-1,1 0 40,1-4 1,1-3 0,3-3 0,-2-2 0,2 1 0,1-1-1,2-1 1,0-2 0,0-3 0,0 0 0,0 0 0,0 2-19,0-2 0,2-2 0,1-1 0,2 1 0,-2 2 0,0 2 1,0-1-1,2 1 0,0-1 0,1-1 0,2-1 0,2-3 1,0 1-38,1 0 1,2 0 0,1 0 0,0-2 0,1-2 0,-1-2 0,2-1 0,2-1 0,1 1 0,-2-1 0,1 0 0,0-4 0,1-1 101,-2-1 1,-1-6-1,-3 1 1,-2 1-1,-1 0 1,0 1 0,-1-4-1,-1 0 1,0-2-1,0 0-587,3-2 0,-3-3 1,0-2-1029,-1-4 1,-7 2 0,-7-5 1507,-1 1 0,-1-4 0,-6 3 0</inkml:trace>
  <inkml:trace contextRef="#ctx0" brushRef="#br0">20631 4734 7542,'-7'0'762,"7"1"0,8 4-501,5 5 0,8-1 0,4 4 0,6 3 0,4 0 0,2 2 0,4-1 0,4 2 1,4 1-1,3-1 0,2 2 0,2-1 0,3 1 0,2-3 0,1-1-110,-1 2 1,1-3-1,-3 2 1,-3-5-1,0-4 1,0 3 0,3 0-1,2 3 1,3-2-1,0-2 1,0-3-1,-2 0 1,2-2-179,3 1 0,-7 2 1,-3-4-1,-1 0 0,0 0 1,2-1-1,-3 0 1,0-1-1,-2 0 0,-1 2 1,1-2-1,0-1 1,1-2-45,2 0 0,-3 0 1,0 0-1,1 0 0,4 1 1,2 2-1,3 2 1,-3-2-1,-1-1 0,-1-2 1,0 0-1,-1 0 1,1 0 100,-1 0 1,-1 0-1,-1 0 1,-3 0-1,3 0 1,1 0 0,0 0-1,-2 0 1,-1 0-1,1 0 1,2 0-1,1 0 193,1 0-181,0 0 1,-1 0-1,2 0 1,2 0-1,1 0 1,-1 0-1,-2 0 1,-1 0-1,-1-2 1,1-1-1,-1-2 1,1 2 0,1 2-33,3 1 0,-1 0 0,5 0 1,-1 0-1,1 0 0,3 0 1,-1 0-1,1 0 0,-3 0 1,-4 0-1,-5-2 0,-4-1 39,-3-2 1,4-1 0,-3 2 0,0 0-1,-1-1 1,-2-2 0,1-1 0,3-1-1,0-1 1,1-1 0,0-2 0,3-1-1,6-1-49,10 1 0,-2 0 1,2-1-1,-9 1 1,-9-1-1,-4 1 0,-2 0 1,0-1-1,0 1 1,-1 0-1,1-1 0,-1 1 1,-2-2-1,-2-2 10,0-1 0,5-5 0,0 3 1,-2-1-1,-1-4 0,-4-1 0,-1-2 1,0 1-1,4-1 0,2 0 0,0-1 1,-1-2-1,-2 0-170,0 5 0,-4-2 0,-1 5 0,2-3 0,0-2 0,-2 0 0,-2 0 1,-3 0-1,1 1 0,-2-3 0,-4-1 0,-2-3 0,-4-2 94,-1-3 1,3-1 0,-5-4 0,-1-1 0,-4-4-1,-4 1 1,-5-1 0,-4 2 0,-1 0 0,0 0 0,0 3-1,-1 4 1,-6 2-25,-7 0 0,-7 2 1,-6-2-1,1-1 1,2-1-1,-3-2 1,-3 1-1,-5 1 1,-1 1-1,0-2 1,1 2-1,-2 0 1,0 3 112,-3 4 1,-1-4 0,-4 0 0,-2 2 0,-1 5 0,0 4 0,-1 0 0,-2 1 0,-2-1 0,2 4 0,-2 0 0,-1 1 0,-7-2-144,-3 1 1,3 0-1,-3-2 1,2 4 0,-2 3-1,-1-1 1,-4 1 0,-2 2-1,0 4 1,-1 0 0,-2-2-1,-3-1 1,37 7 0,-1 1 70,-1 1 1,-1 0 0,0-1 0,0 0-1,0 1 1,-1 0 0,1-1 0,-1-1-1,-2 0 1,0 0 0,-1 0 0,0-1-1,1 1 1,-1 0 0,3 0 0,0 0 0,3-1-1,-1 1 1,1 0 0,-1 0 0,0 0-1,0 0 1,-1 0 0,1 1 0,1 0-1,0 1 2,-35-5 0,-3 5 1,2-4-1,2-1 1,0 0-1,2 2 1,-1 0-1,2 2 1,-3-2-1,-5 2 1,37 2-1,0 0 1,-2 0-1,0 1 51,0 0 1,-1 0 0,1-1-1,1 1 1,2 2 0,1-1-1,0 0 1,0-1 0,0 2-1,-1-1 1,0 1 0,1 1-1,-41 0 1,7 0 0,6 0-1,7 0 1,1 0 0,2 0-1,0 0-4,3 0 1,2 4 0,-4 1 0,1 0 0,-1 0 0,1 1 0,1 1 0,1 1 0,2 0 0,-1 3 0,-2 0 0,0 0 0,3-1 32,6 1 1,-3 2-1,0 1 1,1 1-1,-2-1 1,1 0-1,-1 1 1,1-1-1,-2 0 1,-1 1 0,-1-1-1,2 1 35,1-1 0,0 0 0,-8 2 1,0 2-1,0 1 0,4-1 0,3-1 1,2 1-1,-1 3 0,1-1 0,2 3 1,5-2-1,5-1-9,3-2 0,0 3 0,3 0 0,-2-1 0,2 1 0,2-3 0,1-1 1,0 1-1,0 1 0,1 0 0,-1 0 0,0 2 0,0 0 21,0 0 0,-4 4 0,-1-1 0,2 2 1,2 0-1,1-1 0,0 4 0,1 3 0,-1 0 1,2 0-1,-1 0 0,1 3 0,-3 0 0,0 0-17,-1-3 1,2-1-1,2-3 1,2 0 0,1-3-1,0-2 1,1-1 0,4-1-1,3 1 1,3 0-1,2 4 1,3 0-15,2-2 0,-4 3 0,4-3 0,-1 3 0,1 2 1,3-1-1,0 3 0,-1 1 0,0 1 0,0-1 0,3-1 1,1-2-1,0-1-28,0 1 1,1 0 0,3 0 0,0-1-1,1 1 1,2-2 0,1-1 0,1-2 0,1 2-1,1 1 1,3 1 0,4 1 0,1 0-271,-1 0 0,3 0 1,-1-1-1,4 1 0,5 0 1,3 0 248,0-1 0,5 8 0,0 0 0</inkml:trace>
  <inkml:trace contextRef="#ctx0" brushRef="#br0">7697 6604 8284,'-13'-17'0,"2"2"0,3 2 496,1 1 1,3-3 0,4 1-204,0-1 0,6 1 1,4 1-1,2 2 0,4 3 1,2 0-1,3 2 0,-1-1 1,3 4-1,-2 0 0,-1 0 1,0-2-1,-1 2 1,0 1-1,-1 4 0,-2 3 1,-2 4-1,-1 4 0,-2 3-426,-1 3 1,-7-1-1,1 6 1,-2 1 0,-4 2-1,-2 4 1,-6 1 0,-3 1-1,-3-1 1,-1 0 0,-2 0-1,-1 2 1,1-2 28,0-2 1,-5-1 0,5-2 0,1-1 0,2-4 0,4-1 0,0-4 0,4-1 0,4-3 232,5-3 1,6-4 0,7-6 0,0 0 0,1 0 0,-1 0 0,2 0 0,2 0 0,1 0 0,-2 0 0,-1 0 0,-1-1-734,-1-4 0,1 3 0,-1-4 0,2 1 604,3 0 0,3-6 0,7 3 0</inkml:trace>
  <inkml:trace contextRef="#ctx0" brushRef="#br0">8143 6489 8304,'0'-14'981,"0"-1"-671,6 1 0,-3 0 0,7-1 0,1 2 1,2 2-1,3 2 0,3-3 0,5 1 1,3 0-1,2 3 0,1 0 0,2 2 0,2-2-192,-2 0 1,-2 4 0,-1 0-1,0 0 1,-2 1 0,-3-2 0,-5 2-1,-3 2 1,-1 1 0,-3 1-119,-2 4 0,-4 3 0,-6 6 0</inkml:trace>
  <inkml:trace contextRef="#ctx0" brushRef="#br0">8488 6374 8185,'-10'5'0,"2"1"0,0 2 241,0 3 1,4 2 0,-4 3 0,1 2-1,2 4 1,1 4 0,-1 4 0,2 2 0,1 3-1,2 2 1,0 3 0,0 2 0,0 2-241,0 1 1,0-5-1,0-3 1,0 0-1,0-2 1,0 0-1,0-5 1,0-3-1,0-4 1,2-2-1,1-4 1,2-1-2,-2-1 0,11-7 0,2-2 0</inkml:trace>
  <inkml:trace contextRef="#ctx0" brushRef="#br0">9020 6201 8391,'-4'-22'253,"-1"3"1,-6 3-1,1 3 1,-3 5 0,-1 8-1,-1 10 1,1 9-1,0 8 1,-1 7 0,2 2-1,2 6-90,2 4 0,4-1 0,-3 5 1,1-1-1,4 4 0,2 3 0,1 1 1,0 1-1,0-2 0,0-2 1,0-3-1,0-1 0,0-4-657,0-1 0,4-10 1,3-4-1,1-6 1,1-1-1,1-3 1,0-5 493,1-5 0,2-8 0,1 4 0</inkml:trace>
  <inkml:trace contextRef="#ctx0" brushRef="#br0">9251 6029 8432,'-8'-15'284,"3"1"1,3 4-1,1 2 1,-3 4 0,0 7-1,0 8 1,3 8-1,1 2 1,0 1 0,0 1-1,0 2 1,0 2-260,0 2 1,0-6 0,-2-3 0,-1 0 0,-2-1 0,2-2 0,1-1 0,2-5-43,0-6 0,2-11 1,3-15-1,4-1 1,3-5-1,-1-4 1,-2-2-1,3-1 1,0 0-1,3 1 0,-1 1 1,0 1-1,1 3 159,-1-1 0,1 2 0,-1 4 1,0 7-1,1 7 0,-1 2 1,1 6-1,-3 4 0,-2 7 1,-4 4-1,-1 4 0,0 2-187,-2 3 0,-1-1 0,-2 4 1,0-4-1,1 0 0,3-1 0,0 2 1,0-3-1,-3 1 0,-1-2 0,0 1 1,0 0-1,0 1 45,0 0 0,0 4 0,0-2 0</inkml:trace>
  <inkml:trace contextRef="#ctx0" brushRef="#br0">9236 6460 8195,'-14'0'555,"4"0"0,4-1 0,4-2 1,9-2-1,4 2 0,5 1 0,1 2-426,3 0 1,7-5 0,0 0-1,3 2 1,-1 2 0,-3 1-1,-1 0 1,1 0 0,-1 0 0,-2 0-1,-3 0-129,-2 0 0,-2 0 0,-2 0 0</inkml:trace>
  <inkml:trace contextRef="#ctx0" brushRef="#br0">9394 6532 8195,'-14'8'255,"0"-1"1,-1-7 0,1 1 0,1 4 0,2 3 0,3 2 0,0-1 0,1 2 0,1 2 0,1 2 0,1-1 0,-1 0-42,2 1 0,-1 1 0,1 1 0,-2 3 0,2-3 0,2-1 1,1-2-1,0 1 0,0-1 0,0 1 0,0-1-225,0 0 0,1-1 1,4-3-1,3-4 0,2-1 1,-1 0-1,2-2 0,2-1 1,1-2-1,2 0 0,2 0 1,3 0-1,0 0 0,1-2-136,0-3 1,-2 2 0,2-5 0,-1 0 0,-2 0-1,0-2 1,0 1 0,-1 1 0,-2 1 0,-2 3-1,1-1 1,-1 0-3812,0 2 3958,-6-5 0,5 6 0,-5-4 0</inkml:trace>
  <inkml:trace contextRef="#ctx0" brushRef="#br0">9509 6647 8306,'-12'15'180,"2"-1"1,-1-4 0,6-1 0,2 4 0,1 3 0,2 5 0,0 0 0,0 1 0,0 0 0,0 4 0,0 1-1,0 4 1,0 1-326,0 1 0,0 2 0,0-3 1,-1 2-1,-2-2 0,-4-2 0,1-3 1,-1-1-1,4-4 0,0-1 1,0-3 144,-2-2 0,-6-2 0,3 0 0</inkml:trace>
  <inkml:trace contextRef="#ctx0" brushRef="#br0">9884 5914 8177,'-2'-21'0,"-1"-2"347,-2 1-90,0 1 1,5 7-1,0-1 1,2 3 0,3 2-1,4 7 1,2 8-1,1 7 1,-3 8 0,2 2-1,2 5 1,1 4-1,1 4-116,-1 2 0,1 1 0,-3 7 0,0 3 0,-3 3 0,1 2 0,-1-2 0,-1 0 0,-1 0 0,-2 5 0,-1 3 0,1 3-359,-2-1 0,-1-3 0,-4-4 0,-1-1 0,-3 0 1,-2-2-1,-3-3 0,-2-5 0,-2-3 0,1-3 1,0-2-1,-2-3 0,-2-3 0,-3-4-568,-1-1 0,3-6 1,-4 1-1,3-3 786,2-2 0,2 1 0,2-1 0</inkml:trace>
  <inkml:trace contextRef="#ctx0" brushRef="#br0">10473 6676 8307,'0'-14'213,"0"-1"1,2 3 0,3 2 0,4 4-1,4 1 1,2-2 0,1 1 0,3 0-1,5 2 1,3 3 0,2-1 0,-1-1-1,0-2 1,-3 2-140,-1 1 1,-5 2 0,4 0 0,-2 0 0,-4 0-1,-1 0 1,-2 0 0,1-1-75,-1-4 0,-6-3 0,-1-6 0</inkml:trace>
  <inkml:trace contextRef="#ctx0" brushRef="#br0">10819 6288 8524,'-15'0'152,"1"0"1,4 1 0,2 6-1,2 5 1,1 8 0,0 4 0,1 6-1,0 7 1,3 4 0,-1 4 0,-1 3-1,-2 5 1,0 3-315,-1 1 1,4-4 0,-4 0 0,1 0 0,0-4 161,2-6 0,-5 0 0,0-6 0</inkml:trace>
  <inkml:trace contextRef="#ctx0" brushRef="#br0">11423 6561 8087,'-5'-29'0,"-1"2"0,-1 3 1373,1 5-1155,1 3 0,0 2 0,-1 1 1,0 2-1,-2 3 0,0 1 1,-4 4-1,0 1 0,-3 4 1,1 3-1,-1 6 0,1 7 0,0 4 1,-1 4-1,1 1 0,0 3-197,-1 0 1,6 1-1,1-2 1,1 1 0,2 2-1,1 0 1,-1-3 0,2-4-1,1-1 1,4-1 0,1-3-1,3-2 1,2-2-18,3-3 1,2-7-1,3 2 1,2-1-1,2-4 1,1-2-1,0-1 1,-2 0-1,0 0 1,2 0-1,0 0 1,0-1-5,-4-4 0,-1-3 0,-1-6 0</inkml:trace>
  <inkml:trace contextRef="#ctx0" brushRef="#br0">11668 6590 8264,'-8'-15'551,"3"1"0,3 0 0,4 1 0,3 3 1,4 5-1,4 4-551,1 1 0,1 0 0,-1 0 0</inkml:trace>
  <inkml:trace contextRef="#ctx0" brushRef="#br0">11984 5885 8126,'0'-15'304,"2"6"0,1 2 0,3 6 0,1 7 0,-1 7 1,-3 5-1,-1 2 0,-1 3 0,3 2 0,0 1-171,0-2 0,-3 3 0,-1-5 1,0 1-1,0-2 0,-1-2 0,-3 0 1,0-1-1,0-2-282,3-2 0,1-8 1,0-7-1,1-10 1,4-9-1,3 0 0,2-3 1,-1 1-1,1-4 1,0-3-1,-1-3 282,2-1 1,2-1 0,2 6 0,-3-1 0,-1 2 0,-1 3 0,1 4 0,2 4 0,1 4 0,-1 0 0,-2 4 0,-1 4 0,0 5 57,-2 7 0,3 10 1,-6 1-1,-2 0 1,-2 0-1,-1 2 1,0 2-1,0 1 0,0-2 1,0-1-1,0-2 1,0 2-333,0 1 1,0-3 0,0 4 0,0-3 0,0-2 0,0-2-1,0 0 1,0 2 0,0 1 0,0-2 0,0-1 0,0-1 140,0-1 0,0 7 0,0 1 0</inkml:trace>
  <inkml:trace contextRef="#ctx0" brushRef="#br0">11984 6503 8274,'2'-8'446,"1"2"1,3 1 0,2 0 0,3 2-1,2 2 1,3 1 0,2 0 0,3 0 0,-1 0-1,3 0 1,-1 0-365,4 0 0,1 0 0,0 0 0,-1 0 0,-2-2 0,1-1 0,1-2 0,-2 2 0,-4 1 0,0 2-82,-1 0 0,0 0 0,-5 0 0</inkml:trace>
  <inkml:trace contextRef="#ctx0" brushRef="#br0">12114 6748 8013,'-7'14'830,"7"-4"1,0-2 0,8-2 0,5-2 0,1-3-676,1-1 1,-1 5-1,0 0 1,-1 0 0,-2-1-1,-3 3 1,-1 1 0,-4 3-1,-1 2 1,-2 1-1,0 1 1,0-1 0,-2 0-564,-3 1 1,2-1 0,-5 1 0,2-1-1,1 0 1,0 1 0,0-1 0,4-1 397,4-4 0,5-2 1,6-7-1,1-2 1,-1-1-1,0-3 1,1-2-1,-1-2 1,2 0-1,2 1 10,1-2 0,0-2 0,-5-1 0</inkml:trace>
  <inkml:trace contextRef="#ctx0" brushRef="#br0">12502 5539 9309,'-21'-43'0,"5"2"0,7 4 181,2 8 0,4 4 0,6 9 0,4 3 1,1 2-1,3 3 0,2 3 0,3 3 1,1 2-1,2 0 0,-1 2 0,-1 3 1,1 4-1,1 6 145,-1 4 1,3 5-1,-2 8 1,0 3-1,0 3 1,0 5-1,1 7 1,-1 3-1,0 4 1,-2 1-1,-2 4 1,-4 2-354,-1 5 0,-6 3 0,4 3 1,-1 3-1,-6 2 0,-1-38 1,-1-1-1,-1 2 0,-1 1 1,1 0-1,-1 1 0,1 2 0,-1-1 1,0 0-1,0 1 0,-1 0 1,0 0-1,-1-1 0,-1 1 1,0 0-1,-1 0 0,0-1 0,0-1-161,0-1 0,-1 0 0,-1 1 1,-1-2-1,-11 34 0,1-2 1,-3-3-1,2-7 0,1-7 1,0-8-1,1-7 0,0-7 1,0-5-1,0-7-27,0-3 1,-5-2 0,3-6 0,0-2 0,-1-3 0,-1-2 214,-2-3 0,-3-1 0,0-2 0</inkml:trace>
  <inkml:trace contextRef="#ctx0" brushRef="#br0">13840 6432 8074,'0'-15'330,"2"6"0,1-1 0,3 0 0,2 1 0,5 1 0,3 0 0,6 1 0,4-1-180,4 0 0,9 4 0,-1-4 1,5 1-1,3 2 0,2 1 0,-3-1 1,-5 2-1,-6 1 0,-4 2 0,-3 0 1,-3 0-1,-5 0-150,-3 0 0,-8 0 0,-1 0 0</inkml:trace>
  <inkml:trace contextRef="#ctx0" brushRef="#br0">14185 6029 8074,'-14'0'0,"-1"0"0,1 0 196,0 0 1,6 6-1,3 5 1,3 5 0,2 5-1,2 1 1,1 4 0,2 1-1,0 4 1,-1 2 0,1 5-1,-2 4-188,-1 1 1,-2 0-1,0 1 1,0-3 0,-2-1-1,-1-2 1,-2 2-1,2 0 1,2-1 0,1-4-9,0 0 0,0-5 0,0 6 0</inkml:trace>
  <inkml:trace contextRef="#ctx0" brushRef="#br0">15279 6331 8395,'8'-29'0,"-4"0"0,-2 2 0,-2 2 226,0 1 1,-2 0-1,-1-4 1,-3 4 0,-2 5-1,-3 5 1,-2 3-1,-2 3 1,1 1 0,-2 4-1,-1 3 1,-4 5 0,0 4-1,-1 6 1,1 4-1,-2 5-166,1 3 0,4 2 1,-1 1-1,3 2 0,3 3 1,2 1-1,3 0 1,2 0-1,3-1 0,1-3 1,2-2-1,0-1 1,2-2-101,3-3 1,2-2 0,9-6-1,2 0 1,3-4 0,1-3-1,4-2 1,1-1 0,2-3-1,0-3 1,1-5 0,2-3-1,1-1-2697,-1-1 2737,5 1 0,-6-12 0,4-2 0</inkml:trace>
  <inkml:trace contextRef="#ctx0" brushRef="#br0">15696 6259 8640,'-5'-10'74,"0"1"1,-1 5-1,1 0 1,-3 4-1,0 6 1,2 7-1,1 6 1,0 3-1,0 4 1,0 0-1,1-1 56,1-1 0,1 0 0,2 3 1,0-1-1,0-2 0,0 0 1,0-2-1,0-3 0,0-3-162,0-1 1,0-9-1,0-6 1,2-8-1,2-5 1,4-1 0,2-2-1,-1-3 1,4-5-1,3-3 1,2-2-1,-2-1 1,-2-2 79,2-2 0,2-1 0,-4 3 0,1-2 0,-1 4 0,0 3 0,2 4 0,2 3 0,1 4 0,-1 4 0,-2 8 1,-2 2 1214,0 2-1115,-6 6 1,5 2 0,-3 8 0,1 4-1,0 2 1,-3 2 0,0 1 0,-1 4 0,-1 3-1,-1 0 1,0 0 0,-1 0 0,0 3-234,-3 2 0,-1-5 0,0 2 1,-1-4-1,-3-1 0,0 0 0,0-1 85,3 1 0,-6 6 0,-1 2 0</inkml:trace>
  <inkml:trace contextRef="#ctx0" brushRef="#br1">7697 7424 8582,'-8'-6'-1257,"-5"4"1,10-4 1376,-7 6 1,7-2 0,-3-1 0,-1-2 0,-1 1 0,0-3 0,2-1-1,1-1 1,0-1 0,0 0 0,1 1 1393,-1-1 1,0 5 0,5-1-811,0 4-671,0 6 0,6 15 1,2 0-1,2 0 1,0 0-1,1 2 1,2 0-1,1 1 1,0-1-1,1 0 1,1-2-1,1 0 1,4 0 36,1-1 0,-4-2 0,3-3 0,-2-2 1,2-3-1,1-2 0,2-2 0,0-3 1,-1-1-1,-1 0 0,-1 0 0,1 0-113,0 0 0,-2 0 0,4-1 0,1-3 0,1-2 0,-1 0 0,-1-2 0,2 0 0,-1-2 0,1 0 0,-4 1 0,1-2 0,-2-1 13,-1 3 0,4-4 1,-4 3-1,-3-2 1,1-1-1,-2 2 1,0 3-1,-4 0 1,1 1-1,0 1-86,1 3 101,-6 1 1,0 4-1,-4 2 1,2 6 0,0 3-1,2 1 1,-1 1-1,-1-1 1,-1-1 0,0-2-1,0-1-35,-2 1 0,3 2 0,1 1 1,1 0-1,1 1 0,1-2 1,-1-4 23,2-4 0,-3-3 0,2-4 0,1-3 1,0-4-1,1-4 0,-3 0 0,2 2 1,1 1-1,-1-1 23,-2-2 1,1 0 0,4 2-1,1 2 1,-1-3 0,1 1 0,-1 0-1,0 3 1,1 0 0,-1 2-1,0-2 1,1 1 0,1-1 153,3 0 0,-3 5 1,5-3-1,-2 1 1,0 0-1,0 2 1,2 1-1,1 1 0,2-2 1,-1-2-1,-1 2 1,-1 1-1,1 2-50,1 0 1,-1 0 0,4 0-1,-2 0 1,1 0 0,2 0-1,2 0 1,2 0 0,1 0 0,3 0-1,2 0 1,2 0 8,3 0 0,-4 0 0,1 0 0,-1 0 0,0 0 0,1 0 0,-1 0 0,-1 0 0,-3 0 0,-4 0 1,-1 0-1,-1 0 0,0 0-59,-4 0 1,3 0 0,-5 0 0,2 0 0,0 0 0,2 0 0,-1 0-1,1 0 1,-2 0 0,1 0 0,3 0 0,0 0 0,3 0 16,2 0 0,-2 0 0,2 0 0,-2 0 0,-3 0 0,1 0 0,0 0 1,0 0-1,0 0 0,-2 0 0,-2 0 0,-1 2-46,2 2 1,-4-2 0,2 3 0,2-4 0,-1-1 0,1 0 0,-2 0 0,1 0 0,3 0-1,0 0 1,1 2 0,0 1 0,1 2-30,4-2 0,-2-1 1,5-2-1,-2 0 1,-3 0-1,0 0 1,0 0-1,1 0 1,-1 0-1,-1 0 0,-3 1 1,1 3-1,0 0 30,0-1 1,-2 1-1,-3-1 1,-3 2 0,-2-2-1,2 0 1,1 0 0,2 2-1,0 0 1,-2 0-1,1-1 1,-3 0 0,3-1-40,-1 2 1,2-4-1,5 4 1,-2-3-1,-1-2 1,-1 0-1,3 0 1,0 0 0,-1 0-1,-1 0 1,-2 0-1,-2 0 82,-1 0 0,3 0 1,-5 0-1,-1 0 0,-2 0 1,0 0-1,1-2 0,3-1 1,-3-2-1,-1 0 0,-1 0 1,-1-1-1,0 0-116,1-1 0,-6-4 0,1 0 0,0-5 1,-2-3-1,-4 1 0,-2 2 0,-4 2 1,-1-2-1,-3-2 0,-2-3 0,-2 1 1,2-1-7717,3 3 7766,-3 2 0,7-5 0,-6-1 0</inkml:trace>
  <inkml:trace contextRef="#ctx0" brushRef="#br1">9150 7899 8366,'-8'-14'522,"1"4"0,6 2 0,-2 0 0,-2 0 0,3-1-237,5 1 1,5 1 0,8 6-1,2-3 1,3 0 0,1 0 0,5 3-1,4 1 1,2 0 0,1 0-1,-1 0 1,3-2 0,-1-1 0,0-2-1,-5 2-545,-4 1 1,-1-2 0,-4-1-1,0 2 1,0 1 259,-4 2 0,-1-6 0,-1-2 0</inkml:trace>
  <inkml:trace contextRef="#ctx0" brushRef="#br1">9423 7928 8309,'-5'14'175,"1"1"0,-6-6 0,4 1 1,-1 1-1,1 3 0,3 4 1,1 1-1,2 0 0,0 1 1,0 0-1,0 3 0,0 2 1,0 4-86,0 5 1,0-9 0,0 4 0,0-3 0,0-2-1,0-2 1,2-1 0,1-4-91,2-1 0,6-1 0,-3-1 0</inkml:trace>
  <inkml:trace contextRef="#ctx0" brushRef="#br1">9855 7870 8292,'-15'0'0,"1"0"234,0 0 1,4 0-1,0 0 1,1 2 0,-1 3-1,2 6 1,2 5 0,3 5-1,1 1 1,2 2 0,0 2-1,0 1 1,0 3 0,2 1-238,2-1 0,3-1 0,4-2 0,-1-2 0,-1-2 0,1-2 0,-1-2 0,1 0 0,0-1 0,-2-4 3,-2-3 0,12-1 0,-2 4 0</inkml:trace>
  <inkml:trace contextRef="#ctx0" brushRef="#br1">10114 7712 7425,'-8'6'374,"3"4"0,3 3 0,2 1 1,0 1-1,0-1 0,0 0 1,0 1-1,0-1 0,0 1 0,0-1-471,0 0 1,2-2 0,1-8-1,2-8 1,0-9 0,1-5-1,4-1 42,3 1 0,-4-2 0,1 0 0,1 1 0,2 0 0,1 0 0,-1 1 0,-2 4 0,-1 3 0,1 3 0,2 0 1726,1 0-1591,0 5 1,-4 1-1,-2 8 1,-2 2-1,-2 5 1,-1 3 0,0 3-1,2-1 1,-2-1-1,-1 1 1,-2 1 0,0-1-1,0-1-765,0 3 1,0-4-1,0 3 685,0-3 0,-7-2 0,-1 1 0</inkml:trace>
  <inkml:trace contextRef="#ctx0" brushRef="#br1">10085 8072 8076,'2'-8'422,"1"1"0,3 3 0,2-3 0,3 1 1,2-1-1,3 3 0,2-1 0,2-2 0,3 1 1,1 0-243,-2 2 1,5-2 0,-3 0-1,4-1 1,-1 1-1,-2 3 1,-2-1 0,-3 1-1,-2-2 1,-2 2-181,-2 2 0,1 7 0,-1 2 0</inkml:trace>
  <inkml:trace contextRef="#ctx0" brushRef="#br1">10286 8216 8500,'10'0'775,"0"-2"0,1-1 0,2-2 1,1 2-1,0 1 0,1 2 1,-3 2-580,-2 3 1,3-2 0,-5 6 0,0 3 0,-3 0 0,-4 3-1,-1-1 1,0 1 0,0-1 0,-1 0-741,-4 1 1,3-1 0,-4 1 0,1-1 0,0 0 0,4-1 0,4-3 498,6-5 0,4-4 0,2-2 0,-1-3 0,0-2 0,1 0 0,1-2 0,1 0 0,3-2 0,-3 0 0,1 1 0,-1-2 1,2-1 44,-1 3 0,-2-10 0,-2 3 0</inkml:trace>
  <inkml:trace contextRef="#ctx0" brushRef="#br1">10776 7813 8382,'9'0'483,"1"0"0,1 0 0,0 1 0,0 4 0,-1 5 0,1 4 0,2 4 0,1 3 0,1 3 0,-3 4-246,-2 4 0,1 3 1,-6-1-1,-2 4 1,-1 4-1,-4 1 1,-3 0-1,-4 0 1,-4 1-1,-1-3 0,-1-1 1,-1-1-1,-1 0-6033,-3 3 5796,-5 1 0,3 7 0,-7 1 0</inkml:trace>
  <inkml:trace contextRef="#ctx0" brushRef="#br2">17077 6475 8466,'-6'-10'0,"-4"1"1045,-3-3 1,4 1 0,1 0 0,3 3-1,6 2-649,7 2 1,10 3 0,3 1 0,1 0 0,4 0 0,3 0 0,2 0-1,3 0 1,0 0 0,-1 0 0,2 0 0,1 0 0,0 0 0,-1 0-1,1 0 1,-4 0 0,-2 0-858,-1 0 0,-5 5 1,-2-1-1,-1 0 1,-4-3-1,-2 1 1,-6 3-1,-5 4 461,-8 4 0,-10 1 0,-8 1 0</inkml:trace>
  <inkml:trace contextRef="#ctx0" brushRef="#br2">17048 6777 8368,'-14'6'655,"6"-3"1,5 5 0,6-1 0,8-4 0,8-1-1,8-2 1,7-2 0,3-3-45,3-4 0,1 1 0,2 0 0,1 0 0,-3 1 0,-1 1 0,-3 1 0,-4 0 0,-4 0 0,-5 2 0,-1 2 0,-3 1 0,1 0-2598,-3 0 0,-2 4 0,-4 3 1987,-2 1 0,3 1 0,-5 6 0</inkml:trace>
  <inkml:trace contextRef="#ctx0" brushRef="#br2">6344 7640 8715,'0'-14'1392,"0"-1"-909,0 1 0,2 6 0,1 5-495,2 6 1,0 5 0,-5 6-1</inkml:trace>
  <inkml:trace contextRef="#ctx0" brushRef="#br2">8128 7410 7803,'0'-10'-272,"-1"2"170,-4 2 1,2 1 0,-5 7-1,1 3 1,3 4-488,-3 4 858,6-5 1,-7 3-1,4-4 1,-2-1 1550,-2 0-1594,5-1 0,-4-3-465,7 2 0,-1-2 239,-4 3 0,3-10 0,-4-3 0</inkml:trace>
  <inkml:trace contextRef="#ctx0" brushRef="#br2">18703 6259 8260,'0'-19'0,"0"0"681,0 1 0,0 7 1,-2 3-520,-3 1 0,-3 11 0,-6 8 0,0 8 0,-1 2 0,1 3 0,-2 4 0,-2 3 0,-3 2 0,1-1 0,-3 1 0,1 1 0,-2 0 0,0 0 0,2-3 0,-1-1 0,2-2-135,1-1 0,2-4 0,7-1 1,1-2-1,1-4 0,1-1 1,3-2-1,5-1 0,5-3 1,4-5-1,6-4 0,4-1 1,3 0 90,1 0 1,9 0 0,-4 0-1,4 0 1,2 0 0,-1 0-1,1-1 1,0-3 0,-1 0 0,-1 0-1,-2 3 1,-1 1-762,0 0 0,-2 0 0,-1 0 0,-4 0 0,-1 0 1,-3 0 642,-3 0 0,-13-7 0,-4-1 0</inkml:trace>
  <inkml:trace contextRef="#ctx0" brushRef="#br2">18731 6360 8260,'-6'-15'365,"-4"1"1,2 6 0,-1 5 0,-1 7 0,2 11 0,4 7 0,2 5 0,2 2 0,-2 2-1,-1 0-62,-2 3 1,1 6 0,4-3 0,0 1 0,0 1 0,0-1 0,0 0 0,1-1 0,2-2-1,2-3 1,-2-1 0,-1-3 0,-2 0-1328,0-4 1,0-2 0,0-3 0,2 2-1,1-2 1024,2-5 0,6-9 0,-3 2 0</inkml:trace>
  <inkml:trace contextRef="#ctx0" brushRef="#br2">18976 6158 8672,'10'-14'0,"-2"-1"296,-2 1 0,5 4 1,-1 2-1,3 0 0,3 2 1,1 0-1,4 1 1,1 0-1,4 0 0,1 2 1,2 1-1,0 2 0,1 0 1,0 0-224,-1 0 1,3 5 0,-10 0-1,2 0 1,0 0 0,0-1 0,-1 0-1,-4-3 1,-3-1 0,-2 0 0,1 0-1,-1 0-5073,1 0 5000,-1 0 0,-6 0 0,-2 0 0</inkml:trace>
  <inkml:trace contextRef="#ctx0" brushRef="#br2">19364 6144 8311,'-14'14'0,"0"2"0,1 2 243,3 1 0,-1 6 0,5-1 0,-1 5 0,-1 5 0,2 4 0,0 4 0,2 3 0,3 1 0,1 2 0,0 0 0,0 0 0,0-2-154,0-4 1,0-1 0,1-7-1,3-2 1,0-3 0,1-4 0,0-2-1,0-3 1,-2-2 0,-1-2-1,-2-2-3700,0 1 3611,0-1 0,6-6 0,2-2 0</inkml:trace>
  <inkml:trace contextRef="#ctx0" brushRef="#br2">19983 5971 8314,'-14'0'0,"-1"0"219,1 0 1,4 2 0,1 3 0,-2 6 0,-2 6 0,-2 7 0,1 5-1,0 5 1,-1 6 0,1 4 0,-1 7 0,1 4 0,0 4 0,-1 0 108,1 0 1,4-3 0,1-1 0,-1-3-1,2 1 1,3-2 0,4-4 0,1-6 0,0-2-1,1 1 1,3 0 0,2-2 0,2-5-605,3-2 0,2-1 1,1 1-1,1-1 1,-1-4-1,0-4 1,1-4-1,-1-1 1,1 1-1,-1 1 0,0-2 276,1-1 0,-1-1 0,1-1 0</inkml:trace>
  <inkml:trace contextRef="#ctx0" brushRef="#br2">20285 5798 8102,'0'-14'0,"0"0"0,-1 1 494,-4 3 1,5-1 0,-2 8 0,5 5 0,1 5-283,-3 6 0,4 8 1,0 3-1,0 3 1,-1 0-1,1 1 0,-2-3 1,-1 2-1,-2-3 1,0-1-1,0-4 0,0 0 1,0 0-1,0-1-308,0-2 1,0-10 0,0-6 0,0-9 0,2-9 0,2-6-1,4-5 1,2-4 0,0-6 0,2-2 0,4-2 40,4-1 0,0 1 0,-2 2 0,1 4 1,-1 7-1,-2 7 0,-2 6 0,0 5 1,1 4-1,-2 7 0,-2 6 0,-3 9 258,-2 8 1,-1 7 0,-3 3 0,1 2 0,2-2 0,-2 0 0,-2 0 0,-1 1 0,0-2 0,0-4 0,0-5 0,0-1 0,0-2 0,0 0-1294,0 0 1,0 1-1,2-6 1090,3 0 0,-4 7 0,6 2 0</inkml:trace>
  <inkml:trace contextRef="#ctx0" brushRef="#br2">20141 6547 8266,'-14'-7'192,"0"-2"254,6 2 0,1-6 0,9 5 0,4-1 0,9 1 0,9 0 0,6 2 0,5-2 0,3 1 0,6-1 1,2 2-107,0-1 1,4-2-1,-2 4 1,-2 0-1,-3 0 1,-4 1-1,-7 0 1,-5 3-1,-5 1 1,-1 0-1,-5 1-7058,-5 4 6718,-4 3 0,-14 13 0,-1 1 0</inkml:trace>
  <inkml:trace contextRef="#ctx0" brushRef="#br2">20458 6604 8643,'-14'0'0,"-1"0"376,1 0 0,-1 0 0,1 2 0,0 3 0,1 4 1,2 4-1,1 1 0,-1 2 0,-2 2 0,-1 3 0,-1 1 1,1 4-309,-1 1 1,6 0-1,-1-1 1,1-4-1,1-1 1,3-4-1,3-1 1,2-1-1,2-1 1,3-1-1,6-3-13,6-6 0,-1-2 0,5-2 0,-2 0 0,2 0 0,2-2 0,1-1 1,0-3-1,0-2 0,0-2 0,-1 1 0,0-1 0,-1-1 0,-1 0-507,0 1 1,3-1-1,-5 4 1,-1 1 0,-2-2-1,-2 2 1,-1-2 0,-2 1-1,-2-1 1,1 0 451,-2-3 0,-8-2 0,-8-1 0</inkml:trace>
  <inkml:trace contextRef="#ctx0" brushRef="#br2">20530 6705 8117,'-15'0'331,"6"0"1,1 2 0,0 2 0,1 6 0,1 3 0,3 3 0,1 3 0,2 5 0,0 3 0,0 2-272,0 0 0,-5 4 0,1 1 0,0-1 1,3 1-1,1-1 0,0-1 0,0-1 1,0-2-1,0-1 0,0 0 0,0-5 1,0-3-2715,0-4 0,0-7 2654,0 1 0,0-7 0,0 3 0</inkml:trace>
  <inkml:trace contextRef="#ctx0" brushRef="#br2">21033 5813 9718,'10'6'0,"-2"5"294,-2 7 0,4 11 0,-4 9 0,2 5 0,4 7 0,0 9 0,3 8 0,-1 5 0,-1-2 0,-2 1 0,-1-2 0,-1-1 0,1-2-256,-1-2 1,-5-8-1,0-7 1,-4-1-1,-4 0 1,-6-1 0,-3-4-1,-1-5 1,-1-4-1,1-2 1,0 0-1,-2 1 1,-2-1-678,-1-1 0,-7-4 0,4-3 1,-2-5-1,2-3 0,-1-2 0,2 1 1,1-3 638,2-2 0,-4-4 0,-1-6 0</inkml:trace>
  <inkml:trace contextRef="#ctx0" brushRef="#br2">21609 6662 8382,'5'-15'390,"-1"1"0,9 0 0,0-1 0,6 2 0,4 2 0,2 2 0,2-1 1,2 0-1,0 2-169,0 2 1,-1-4 0,1 6 0,0-1 0,0 0 0,-2 0-1,-2 2 1,-2 1 0,-2 2 0,-4 0-3341,-1 0 3119,-8 0 0,5 0 0,-5 0 0</inkml:trace>
  <inkml:trace contextRef="#ctx0" brushRef="#br2">21911 6173 8145,'-14'8'180,"-1"-4"0,1 6 0,-1 3 0,3 6 0,0 5 0,3 5 1,-2 4-1,-1 6 0,1 4 0,2 5 0,-1 1 0,1 2 0,1 1-210,1 2 0,-4 0 1,3-1-1,0-5 1,2-3-1,1-2 1,0 0-1,2-1 30,1-4 0,-4 4 0,-2-6 0</inkml:trace>
  <inkml:trace contextRef="#ctx0" brushRef="#br2">11783 5280 9672,'-15'-1'0,"1"-2"-692,-1-2 707,1 0 1,0 0-1,-1 0 1,1 2-1,0 2 1,-1 1 0,1 1-1,-2 2 1,-2 4 66,-1 1 0,-5 1 0,3 4 0,0-2 1,-1 1-1,1 2 0,-1 4 0,1 1 0,-1 0 1,1 2-1,-1 0 0,1 1 0,-2-1 0,3 1 1,-1 0 7,3 4 0,-2-4 1,0 2-1,3 2 1,-1 0-1,1-1 1,-3-1-1,1 2 1,0 1-1,-2 2 0,0 1 1,-1 2-1,1 2-2,1-2 0,-4 3 0,3-2 0,0-1 0,0-1 0,5-1 0,3 2 0,4 2 0,-1-2 0,2 0 0,3 0 0,4 1 0,1 1-34,0 1 0,-5 0 0,0 3 0,2-2 1,0-3-1,0 2 0,-2 0 0,0 1 1,0-4-1,0 0 0,2 0 0,2 1 1,1-1 22,0-2 0,0-1 1,0-2-1,0-1 0,0-2 1,0 2-1,1 1 0,4 2 1,3-1-1,2 1 0,-1 0 1,2 0 35,2-1-104,-5-5 0,5 4 0,-3-5 0,2 2 0,3 0 0,-1 0 0,2 0 0,2-1 0,1-1 0,0 0 0,0 2 0,0 0-47,-1 0 0,0-4 0,-1 2 0,2 0 0,-1 1 1,-2 1-1,0 0 0,2-2 0,1-1 0,-2-2 1,-1 0-1,0 0 0,2-1 32,1-2 0,2-2 0,-4 1 1,4-1-1,0 0 0,1-1 1,1-2-1,1-1 0,0 0 1,0-1-1,0-1 0,0-1 1,-2-3-1,-1 3 0,0-4 1,-4 5-1,2-2 1,1-2-1,-1-3 1,0-1-1,0 0 0,0 0 1,2-1-1,0-3 1,1-2-1,-1-2 39,0-3 0,4-2 1,-2-1-1,1-2 0,0-2 1,0-1-1,0 0 1,0 0-1,1-2 0,1 0 1,-1-1-1,-1 1 168,2 0-242,-5-5 1,6 9 0,-5-6-1,2 3 1,-1 2 0,-1 0-1,-1 1 1,1-4 0,-1 0-1,0-1 1,-4 1 0,-1-1 34,-1-1 0,4-1 1,0-4-1,-1-1 0,-2 2 1,-2 1-1,0 2 0,1-1 1,-1-3-1,1 1 1,-1 2-1,0 1 0,1-2 94,-1-1 1,-1 0 0,-2 1 0,-1 2-1,1-1 1,2-4 0,-1-3 0,0-2-1,-4 2 1,-2 0 0,-3 0 0,-1-3-1,-1-2-108,4-3 1,-3 4 0,3-3 0,-4 1-1,-1-2 1,0 0 0,0-2 0,0 2-1,0 0 1,0 2 0,0 1 0,0 1-1,0 2-2,0 4 0,-5-4 0,-1 7 1,-2-5-1,-3 0 0,-2 0 1,-1 0-1,-1-3 0,-1-2 1,-1-3-1,-4-1 0,0-1 1,0 4 78,4 4 0,-4-1 1,0 1-1,0 2 0,1 4 1,2 4-1,0 3 1,1 2-1,-4-1 0,0 3 1,-1 1-1,0 1 0,-4 1-100,-1 0 1,-4-2-1,-1 0 1,-1 0-1,-1 4 1,1 3-1,-1 3 1,1-2-1,-1 1 1,2 1-1,3 3 1,4 1-1,1 2-596,1 0 1,3 0 0,5 0 0,1 2 638,-1 2 0,1 4 0,0 7 0</inkml:trace>
  <inkml:trace contextRef="#ctx0" brushRef="#br2">22832 6403 8419,'0'-15'562,"0"6"1,0-1 0,0-1 0,1 0 0,3 0-1,0 1 1,0-1-326,-3-2 1,-1-1 0,0-1 0,-1 2 0,-4 2-1,-5 3 1,-4 2 0,-5 4 0,-5 5 0,-5 9 0,-3 5-1,-3 7 1,-1 3-345,1 2 1,2 6 0,6 2 0,3 2 0,4-3 0,6-1 0,4-1 0,6 0 0,2-1 0,5-1-1,5-3 1,8-3 0,3-4 199,2-1-194,5-2 0,-4-6 0,5-2 0,-1-3 0,-2-2 0,1-3 0,1-1 0,0-2 0,-2 0 0,0 0 101,-2 0 0,12-13 0,-4-3 0</inkml:trace>
  <inkml:trace contextRef="#ctx0" brushRef="#br2">23191 6432 8302,'-9'-8'410,"1"4"0,0 8 0,1 5 0,-1 6 0,2 4 1,-2 5-1,2 3 0,-2 2 0,1-1 0,1 1 0,1 0-419,-1 0 0,4 0 0,-4-2 0,1-2 0,0-2 0,2-3 0,1-2 0,2-2 0,0-2 0,0-2 0,0-8-67,0-8 0,2-8 1,3-4-1,4-3 1,4-5-1,1-5 1,1-2-1,1-5 1,1 0-1,3-3 1,-1 1-1,0 1 185,0 2 1,7-3 0,-4 4 0,0 4 0,-1 4-1,-2 7 1,1 4 0,-3 6 0,-1 6 0,-3 7-1,-3 11 1,-6 7 0,0 5 81,0 2 0,-2-5 1,3 0-1,-4 2 0,-2 1 1,-2 2-1,-2-1 0,2 0 1,1-3-1,0-2 0,-1-3 1,-2 0-2481,2 0 1,2-4 2288,1 3 0,0 4 0,0-1 0</inkml:trace>
  <inkml:trace contextRef="#ctx0" brushRef="#br2">23810 6575 8768,'8'-14'245,"5"4"0,-4 2 0,4 0 0,3 2 0,3 0 0,5 1 0,4 0 0,0 0 0,1 2 0,0 1 0,0 2 0,-1 0-178,1 0 1,-2 0 0,-1 0 0,-4 0 0,-1 0-1,-3 0 1,-4 2-68,-4 3 0,2-4 0,-4 6 0</inkml:trace>
  <inkml:trace contextRef="#ctx0" brushRef="#br2">24213 6244 8395,'-15'0'0,"1"2"0,0 3 0,-1 4 226,1 4 1,1 6 0,2 4-1,1 2 1,1 6 0,-1-1-1,2 2 1,0 0 0,2 3-1,-1 0 1,3-1 0,-1-5-1,0-4-225,2 1 1,0-4-1,-1 2 1,0 0-2,0-1 0,-4 4 0,0-5 0</inkml:trace>
  <inkml:trace contextRef="#ctx0" brushRef="#br2">24903 6388 8240,'0'-27'275,"0"3"0,-1-1 0,-2 5 0,-2 3 0,0 2 0,-1 4 0,-4 3 1,-3 2-1,-1 3 0,-1 1 0,0 4 0,-3 2 0,-1 6-126,1 3 1,2 3 0,2 1 0,-2 4 0,-2 2 0,-1 2 0,1 2 0,4 2 0,3 0 0,3 0 0,0-1 0,1 1 0,1 0-89,3 0 1,1-7-1,2-1 1,0-2 0,2 0-1,3-3 1,4-3 0,4-5-1,1-1 1,2-4 0,2-2-1,3-1 1,1 0-532,4 0 0,-4 0 0,1 0 0,-1-1 0,0-2 0,2-2 0,0 0 470,0-1 0,0-2 0,5-7 0</inkml:trace>
  <inkml:trace contextRef="#ctx0" brushRef="#br2">25263 6374 8311,'5'-14'0,"0"-1"347,-2 1 0,0 6 0,0 5 1,0 7-1,-3 9 0,-4 6 1,-4 4-1,-3 2 0,-1 1-236,3-2 0,-2 1 0,4-4 0,-1 0 0,-1 1 0,-1-1 0,2 0 0,0-3 1,2-2-1,-2 0 0,1 1 0,-1 1-488,0-5 1,5-7 0,0-12 0,6-7 0,7-6 0,2-2 0,3-2-1,-1 1 443,1-4 0,-1-6 0,2-1 1,2 1-1,2 2 0,1 1 0,1 0 1,1 0-1,2 2 0,1 3 1,0 5-1,-2 3 0,0 1 0,-1 3 381,1 2 1,-6 4-1,1 6 1,-4 1-1,-6 4 1,-4 5-1,-3 2 1,-2 3-1,0 1 1,-2 1-1,-1 4-368,-2 2 0,-5-4 0,4 3 0,0 1 0,-2-3 1,1 3-1,1-2 0,3-1 0,1-1 0,2 1 1,0-1-1,0-2 0,0-1-241,0-1 0,6-6 0,4 1 0,3 0 0,1-1 1,1-1-1,-1-1 0,2-4 0,2-2 0,2-1 1,3 0-1,1-1 0,0-4 162,0-5 0,6-2 0,7-3 0</inkml:trace>
  <inkml:trace contextRef="#ctx0" brushRef="#br2">18990 7266 8014,'-6'-8'711,"4"2"0,-4-1-239,6-2 1,0 1 0,2 0-1,1 3 1,2 6 0,-2 7-1,-2 5 1,-1 2-245,0-1 1,0 0-1,0 1 1,0-1 0,0 2-1,0 2 1,0 1 0,-1-1-1,-2-2 1,-2-2 0,2 0-1,1 1 1,2-1-165,0 0 1,0 1 0,0-1 0,0 1 0,0-1-1,0 0 97,0 1 1,2-2 0,2-4 0,6-4 0,3-3-65,1-2 1,1 0 0,-1 0 0,0 0 0,2 0 0,2 0-1,1 0 1,-1 0 0,-2 0 0,0 0 0,1 0 0,2 0-86,-1 0 1,3 0 0,-2 0-1,0 0 1,0 0 0,2 0-1,0 0 1,0 0 0,-2 0-1,0 1 1,2 2 0,1 2-413,4-2 391,-5-1 1,1 0 0,-4 1 0,2 2 0,1-2 0,0-2-1,-4-1 1,1 2 0,0 1 0,1 2 0,0-2 0,0-1-1,0-2 47,-1 0 1,3 0 0,-2 0-1,0 0 1,0 0 0,0 0-1,1 0 1,-1 0 0,0 0-1,-1 0 1,-2 0 0,-2 0-27,0 0 0,2 0 0,2 0 0,1 0 0,-1 0 1,-2 0-1,-2 0 0,0 1 0,1 3 0,-1 0 0,1 0 1,-1-3-1,0-1-40,1 0 1,-1 0-1,1 0 1,1 0 0,1 0-1,2 0 1,-1 0 0,-2 0-1,-2 0 1,1 2 0,-1 1-1,0 2 1,1-2-27,-1-1 0,1-2 0,-1 0 0,0 0 0,1 0 0,-1 0 0,1 0 0,-1 0 0,0 0 0,1 0 0,-1 0 233,0 0-186,1 0 0,-1 0 0,1 0 0,-1 0 0,0 0 0,1 0 0,-1 0 0,1 0 0,-1 0 0,0 0 0,1 0 0,-1 0 0,0 0 77,1 0 1,-1 0 0,1 0 0,-1 0 0,2 0 0,2 0-1,1 0 1,-2 0 0,1 0 0,0 0 0,1 0-43,-2 0 1,-6 0-1,-1 0 1,1 0 0,2 0-1,1 0 1,1 0-1,-1 0 1,1 0 0,-1 0 13,0 0 1,-4 0 0,0 0 0,1 0-1,2 0 1,1 0 0,0 0 0,1 0 31,-1 0 1,-4 0 0,-1 0 0,1-2 0,-1-1-1,1-2 1,0 0 93,-2-1 0,4 3 1,-2-7-11,3-1 1,-5 3 0,-3-2 0,-4-1 0,-1-2-143,0-1 1,0 4-1,0 1 1,0-3-1,0 0 1,0-3-1,0 1-272,0-1 0,0 1 0,0 0 1,0-1-1,0 1-205,0 0 1,0-1-1870,0 1 0,0 7 2330,0 7 0,-6 7 0,-2 7 0</inkml:trace>
  <inkml:trace contextRef="#ctx0" brushRef="#br2">4848 10072 8062,'-22'-15'541,"1"6"1,7 1 0,1 0 0,5 1 0,8 1 0,8 3-175,5 1 1,6 2 0,2 0 0,1 0-1,4 0 1,2 0 0,3 0 0,-1 0 0,-3 0-1,0 0 1,2 0 0,3 0 0,0 0 0,-3 0-521,-4 0 1,-2 0 0,2-1-1,-2-3 1,-2 0 0,-4 0 0,-1 3-1,-1-1 1,-1-1-6390,0-2 6542,-12 7 0,-10 6 0,-14 6 0</inkml:trace>
  <inkml:trace contextRef="#ctx0" brushRef="#br2">4819 10360 8052,'-14'1'308,"0"4"0,4-3 1,2 4-1,3-1 1,7-1-1,7 0 1,9-3-1,6-1 1,3 0-1,4 0 113,2 0 0,-1-5 1,5-1-1,0 0 1,-2-2-1,0 1 1,-3-1-1,-2 2 1,-1-2-1,0 2 1,0-1-1,-2 4-421,-3 1 0,3-4 0,-5-2 0</inkml:trace>
  <inkml:trace contextRef="#ctx0" brushRef="#br2">6848 9554 8212,'0'-16'0,"0"-2"213,0-1 1,0 0 0,0 4-1,0 4 1,0 6-99,0 10 0,-2 13 0,-2 6 0,-6 3 0,-4 3 0,-4 4 0,-3 4 0,-1 4 0,-4 1 0,-3 0 0,-3 2 0,-1 1 0,1 2 0,0-1 0,0-3-136,-2 0 0,2-6 0,7-3 0,3-3 0,1-5 0,5-1 0,3-5 1,5-5-1,2-5 0,4-2 0,5-1 121,7-3 0,3-3 0,3-2 0,3 0 0,5 0 0,3-2 0,3-1 0,2-2 0,2 0 0,-1 1 1,1-1-1,1 2 0,0-1-25,0 0 0,1 2 1,-3-3-1,4 2 0,0 0 1,-4-2-1,-2 2 0,-3 0 1,3-1-1,-1 0 0,-1 0 1,-7 3-1,-4-1-1229,-4-3 1,1 4 1153,-1-4 0,-6-3 0,-2 0 0</inkml:trace>
  <inkml:trace contextRef="#ctx0" brushRef="#br2">6834 9784 8299,'-23'2'184,"4"2"1,3 0-1,2 7 1,1 5-1,2 6 1,3 5 0,1 4-1,4 2 1,1 7-1,4 5 1,1 5-1,4-1-68,1 1 0,1-2 0,6-5 0,-1 0 0,0-1 0,-1-4 0,-2-5 0,-3-2 0,0-2 0,-1-2 0,-1-2 0,-3-2 1,-1-2-1047,-2-4 1,0-1 0,0-1 929,0-1 0,0-6 0,0-2 0</inkml:trace>
  <inkml:trace contextRef="#ctx0" brushRef="#br2">7797 8878 7796,'0'-15'0,"2"1"-24,3-1 1,-4 6-1,3 1 260,-8 1 1,1 3-1,-6 4 1,-3 1 0,1 4-1,0 5 1,1 2 0,-2 4-1,-4 4 1,-3 4 0,1 3-1,0 1 1,1 3 0,-2 2-1,-1 6 1,1 2-37,0 3 0,-5 0 1,5 3-1,0 2 1,0 2-1,-1 5 1,3 3-1,1 4 0,1-2 1,1-2-1,0-2 1,-1 2-1,2 2-188,4 2 1,1-6-1,5-4 1,-2 1 0,2 4-1,-1 1 1,1-2-1,-2-5 1,2-4 0,2-2-1,2 2 1,2-2-1,4-3 68,1-4 0,-3 1 1,4-5-1,4 2 1,3 1-1,3 0 0,0-1 1,1-2-1,0-1 1,3 0-1,2-1 1,1-1-1,-1-2-66,-1-1 0,-1 0 0,2 0 0,-1 0 0,0-1 1,-1 1-1,-4-2 0,-1-1 0,-1-2 0,2 0 1,-1 0-1,-4-2 0,-3 1 0,-1-3-193,1 1 0,-3 3 0,0-5 0,0-3 1,-1-3-1,1-3 179,0 1 0,1-5 0,6 1 0</inkml:trace>
  <inkml:trace contextRef="#ctx0" brushRef="#br2">7956 10187 8219,'0'-15'133,"0"1"1,0 4 0,0 1 0,0-2 0,1-2-1,4 0 1,5 2 0,2 1 0,4 1 0,2-1-1,3 2 103,1 2 0,1-4 1,2 5-1,-1 2 0,0 2 1,0 1-1,-2 0 1,1 1-1,-2 2 0,-1 4 1,-2 1-1,-2 3 1,-2 0-1,-1 0-258,-3-1 0,1 0 0,-5 4 0,1 2 0,-1 1 0,-1 3 0,0-3 0,0 1 0,-4-1 0,-4 4 0,-7 2 0,-4 2 0,-4 1-84,-1-2 1,-6 3-1,1-3 1,-4 1-1,0 1 1,-1-4-1,0 1 1,2-2-1,1-1 1,4-2-1,1-2 1,5-2-1,3-1 287,4-3 0,6-2 0,-1-3 0,8 3 0,5-1 0,4-2 0,3-3 0,2-2-46,1 0 0,2 5 0,-4-1 0,4 0 0,0-3 0,-1-1 0,0 0 1,-1 0-1,0 0 0,-1 0 0,-2 0-1732,-2 0 1,0 0 1596,1 0 0,-1 7 0,1 1 0</inkml:trace>
  <inkml:trace contextRef="#ctx0" brushRef="#br2">8603 10403 8210,'-8'-7'1276,"2"4"0,6-7 1,1 1-1496,4 1 219,-3 2 0,4 6 0,-6 0 0</inkml:trace>
  <inkml:trace contextRef="#ctx0" brushRef="#br2">8848 9712 8374,'-5'-14'0,"-1"1"0,-1 2 340,1 1 1,1 5 0,5-4 0,2-1 0,2 2-1,6 3 1,4 4 0,4 1 0,3 0 0,1 0 0,4 0-1,1 0-92,2 0 0,4 1 1,1 3-1,-2 0 0,-2 0 1,-1-3-1,0-1 0,-1 0 1,1 0-1,0 0 0,0 0 1,-2 0-1,-2 0-1100,-1 0 0,-6-5 0,1 1 1,-3 0-1,-1 1 852,-1-2 0,-6 4 0,-2-6 0</inkml:trace>
  <inkml:trace contextRef="#ctx0" brushRef="#br2">9236 9741 8272,'-9'6'147,"-1"4"0,0-2 1,-2 1-1,0 3 1,4 2-1,0 5 1,2 5-1,0 3 1,1 4-1,0 2 1,0 7-1,2 7 1,0 5 9,-2 4 0,3 2 0,-4-1 0,1 1 0,0-2 0,2-2 0,2-3 0,1-1 0,0-5 0,0-4 0,0-4 0,0-2-1128,0-3 1,1-8 0,2-5 0,4-1 970,1 1 0,1-3 0,6 5 0</inkml:trace>
  <inkml:trace contextRef="#ctx0" brushRef="#br2">9783 9741 8255,'-15'-2'0,"1"-1"0,0-2 0,-1 2 190,1 1 0,-5 15 1,-2 6-1,0 9 0,0 5 1,4 7-1,1 6 0,1 7 1,3 5-1,0 3 0,4 4 1,2 2-1,3 2 0,1-5-312,2-3 0,5-10 0,3-3 0,3-3 0,5-5 0,0-5 1,0-8-1,-1-5 0,-1-3 0,0 1 0,1-3 0,-1-4 122,1-7 0,5 2 0,3 0 0</inkml:trace>
  <inkml:trace contextRef="#ctx0" brushRef="#br2">10027 9597 8637,'0'-14'0,"0"-1"0,0 1 265,0-1 0,0 9 0,0 6 0,0 10 0,0 6 0,0 4 0,0 3 0,0 1 0,0 0 0,0 0 0,0 0-441,0-2 0,0 0 0,0-4 0,-1 1 0,-2-1 0,-2-2 1,2-5-1,1-6 0,4-10 125,2-6 0,0-10 0,5-3 0,2-3 0,1-4 0,-1-2 0,-2-4 0,3-1 0,0-1 0,3 1 0,-1 0 0,1 2 0,-1 4 237,0 5 1,1 10-1,1 1 1,1 6-1,2 5 1,-3 9 0,-3 7-1,-5 8 1,-1 3-1,-4 4 1,-2 1 0,-1 2-160,0 0 1,0-1 0,0 1 0,0 0 0,0-2 0,0-1 0,0-2 0,0 0 0,0 0-1,-1-2 1,-2-1 0,-4-2-28,-1 2 0,-1-5 0,-6 5 0</inkml:trace>
  <inkml:trace contextRef="#ctx0" brushRef="#br2">9912 10101 8210,'-8'-2'425,"5"-1"0,6-2 0,7 2 1,4 1-1,4 2 0,3 0 0,1 0 1,4 0-1,1 0 0,3 0 0,2 0-227,2 0 1,4 0 0,-4 0 0,-1 0 0,1 0 0,-1-1-1,-1-3 1,-3 0 0,-3 0 0,-4 1 0,0 0 0,-1-2-1,0 2-2107,-3 1 0,-2 1 1,-2-2 1908,0-2 0,-6 0 0,-1 5 0</inkml:trace>
  <inkml:trace contextRef="#ctx0" brushRef="#br2">18803 7568 8147,'0'-14'-14,"0"4"0,2 1 0,3-3 0,3 0 0,1-3 1,1 1-1,0-1 181,-2 1 1,4 0-1,-2-1 1,3-1-1,0-1 1,-2-4-1,-2 0 1,2-1-1,1 1 1,-1-1-1,-3-1 1,0-1-1,-2 0 1,1 0-1,-4-1 1,0-2-85,2-2 0,-4-5 0,4 1 0,-3-1 0,-2-1 0,0-3 0,0-6 0,0 0 1,0-1-1,0 3 0,0 2 0,0 2 0,0 1-99,0 2 0,0-3 0,0 4 0,0 2 0,0 0 0,0-1 0,0-4 1,-2-2-1,-1 3 0,-3-1 0,-1 0 0,-1-3 0,0 0 7,-3 2 1,3-4-1,0 5 1,0-1-1,2 0 1,-2-2-1,1-2 1,1-1 0,3 0-1,1 1 1,2 2-1,2 2 58,3-2 1,-2 5-1,6 3 1,1 5 0,-1 4-1,-1 2 1,-1 4 0,-4 1-1,0 2 1,0-1-1,2 1 1,-2-1-7,-1 1 0,3 4 0,1 1 0,2-2 0,3-2 0,2-2 0,2 1 0,-1 1 1,2 2-1,3 1 0,4-1 0,1 0 0,-1 0-43,3 1 0,1 2 0,2-3 0,1 3 0,2 2 0,2 1 0,-1 0 0,3 0 0,4 1 0,4-1 0,4 0 0,0 2 0,0 1-7,0 2 0,7-5 1,-3 1-1,4 0 1,2 3-1,-1 1 1,1 0-1,-1 0 0,-1 0 1,-1 0-1,-4 0 1,-2 0-72,-2 0 45,4 0 1,-1 0 0,2 0-1,-4 0 1,-1 1 0,-1 3 0,2 2-1,-2 0 1,-3 2 0,-3-1-1,-3 1 1,0-2 4,0 1 1,-5 2-1,1-4 1,-2 0-1,-4-1 1,-2 1-1,-1 0 1,2 0-1,1 0 1,0-2-1,-1 0 1,-2 0-1,1 4-32,3 1 0,-4-5 0,-2 2 0,-1-2 0,-4 0 0,-1 3 1,-1 1-1,-1 1 0,-1 0 91,-4 3 0,3 2 0,-6 1 0,0 1 0,1-1 0,-2 0 0,-1 1 0,1 1 0,0 3 0,0 5 0,0 3 1,-2 2-30,-2 0 1,-1-1-1,0 3 1,0 2 0,0 6-1,-1 1 1,-2 0 0,-2-2-1,0 2 1,0 2 0,0 1-1,2 0 1,2-2 0,1-1-9,0-1 0,-5-1 1,0 7-1,2 1 0,0 2 1,-1 0-1,-2 0 1,-2 0-1,-2 0 0,1 0 1,-1 0-1,-1-2-13,-2-1 1,-1-2 0,-1 0 0,1 1-1,1-1 1,2 0 0,3 0 0,0 0-1,2 0 1,-2 1 0,1-1 0,1-2-1,3-1-20,1-1 0,2-6 0,0 6 0,0-1 1,0-1-1,0-4 0,0-2 0,2-3 1,1 3-1,2-1 0,-2 1 0,-1-4-2045,-2 0 2084,0 0 0,0 2 0,0 0 0</inkml:trace>
  <inkml:trace contextRef="#ctx0" brushRef="#br2">10286 10575 8105,'0'-14'191,"0"0"0,0-1 0,0 1 0,0-1 0,0 1 0,2 1 0,1 0 0,4 1 0,-1-4 49,0 0 1,-1 0-1,-5 1 1,-1 1-1,-4 1 1,-6 4-1,-5 4 1,-5 3-1,-2 2 1,-4 2 0,-3 3-1,-4 4 1,2 4-1,2 1-342,1 1 0,5 4 0,2 0 0,3 0 0,6 0 0,6 1 0,6-1 0,1 0 0,0 2 0,1 0 0,4 1 0,5 0 0,4 2 1,4 0 98,1 0 0,2 0 0,-4 3 0,3-1 0,-1-4 0,0 1 0,-1-2 0,-4-1 0,-5-2 0,-2-2 0,-4-2 0,-1 1 0,-2-1-7,0 0 1,-2-4 0,-3-2-1,-4-2 1,-4-2 0,-1-3 0,-1-1-1,1 0 1,-1 0 0,3-1 0,0-4-1,3-5 592,-2-3-531,4-1 0,1-5 1,6-2-1,0-1 1,0-2-1,0 0 0,1 0 1,4 0-1,5 0 1,3 1-1,1 1 0,0 1-299,1 0 0,4 2 0,2 5 1,1 0-1,4-1 0,1 1 0,2-1 1,-1 1 247,1 0 0,6-1 0,2 1 0</inkml:trace>
  <inkml:trace contextRef="#ctx0" brushRef="#br2">10632 9611 8230,'0'-14'0,"0"0"308,0-1 0,1 2 0,4 4 0,5 4 0,4 5 0,4 6 0,1 9 0,0 9 0,0 6 0,2 7 0,0 3-118,0 5 0,2 7 1,-3 3-1,-3 4 0,-1 5 1,-3 1-1,-2 4 0,-3 1 1,-1 1-1,-4-4 0,-3-6 1,-5-7-1,-3-4-399,0-1 1,-10-10-1,4-1 1,-2-6-1,0-5 1,0-1-1,-1-4 1,-1-1-1,4-4 1,2-2-1,1-6-3565,-2-4 3774,5-3 0,2-2 0,6 0 0</inkml:trace>
  <inkml:trace contextRef="#ctx0" brushRef="#br2">11380 10115 8222,'-5'-14'196,"0"-1"1,0 1-1,5-1 1,0 1 0,2 0-1,4 1 1,7 2 0,5 3-1,1 1 1,2 4 104,3 1 1,1-2 0,1-1 0,-2 0 0,1 0 0,1 0 0,0 2 0,-2 0 0,0 0 0,-2-2 0,-3 2 0,-3 1 0,-2 1-2002,1-4 1,-1 3 1699,1-3 0,-1-3 0,0 0 0</inkml:trace>
  <inkml:trace contextRef="#ctx0" brushRef="#br2">11711 9712 8222,'-15'6'186,"6"2"0,1 8 0,1 2 0,4 3 0,0 3 0,0 5 1,-2 4-1,2 4 0,0 3 0,-1 3 0,0 3 0,0 2-133,3-1 1,-4-3-1,0 0 1,0-1-1,1-2 1,-1-2-1,2-6 1,1-2-1,2-3 1,0 0-1,0-3-53,0-1 0,6 0 0,2 5 0</inkml:trace>
  <inkml:trace contextRef="#ctx0" brushRef="#br2">14200 8878 6471,'0'-8'0,"0"0"0,0 3 0,-7-3 0,-1-7 0</inkml:trace>
  <inkml:trace contextRef="#ctx0" brushRef="#br2">12488 10014 7985,'0'-14'218,"0"-1"1,0 1 0,0 0-1,1-1 1,2 1 0,4-1 0,-1 1-1,1 0 1,-3-1-40,3 1 0,-6-5 0,4 0 1,-3 1-1,-2 2 0,-2 3 1,-1 2-1,-3 3 0,-2 2 0,-5 2 1,-3 3-1,-5 2 0,-1 4-250,-4 5 1,-1 7-1,-2 4 1,2 3-1,1 5 1,4 5 0,1 2-1,4 4 1,1 2-1,3-1 1,3-1 0,5-1-1,4-1 174,1-1 0,6 3 0,4-7 0,4-1 0,4-3 0,3-5 0,1-5 0,4-3 0,-1-1 0,1-3 0,-4-2 0,0-5 0,1-4-147,2-1 0,-2 0 0,-1 0 1,1 0-1,-3-1 0,3-4 0,-1-5 1,4-2-1,-1-3 0,1 1 1,-2-2-1,1-2 44,3-1 0,0 0 0,1 5 0</inkml:trace>
  <inkml:trace contextRef="#ctx0" brushRef="#br2">12991 10072 7861,'0'-15'2036,"0"1"-1466,0 0 0,0 4 1,0 0-1,0-1 1,0-2-571,0-1 0,0 6 0,0 2 0</inkml:trace>
  <inkml:trace contextRef="#ctx0" brushRef="#br2">13610 9280 7751,'-5'-14'1249,"0"0"1,0 4-1180,5 0 0,-4 9 1,-1 1-1,2 8 0,1 5 1,2 3-1,0 3 0,-2 5 1,-1 3-1,-2 2 0,2 0 1,0-1-1,0 3-92,-2 2 0,-1-1 0,2 5 0,-2-2 1,0-3-1,-1-2 0,2-2 0,1-4 1,-1-5-1,0-3 0,0-2 22,0 1 0,1-9 0,4-6 0,0-8 0,0-5 1,0-3-1,0-1 0,0-3 0,0 1 54,0-2 1,1 4 0,2-7 0,4-2 0,-1 1 0,1-1 0,-3 2 0,3-1 0,1-3 0,1 0 0,1 0 0,1 3 0,2 1 66,1-2 1,2 4-1,2-2 1,1 0 0,-1 2-1,-1 1 1,1 3 0,1 2-1,0 3 1,0 1 0,1 1-1,-3-1 1,-1 4-7,-1 2 1,-1 1 0,0 5 0,1 0 0,-3 2 0,0 3 0,-4 4 0,-2 4 0,-3 3-801,-1 3 682,-2-3 1,0 10 0,0-6 0,0 3-1,0 1 1,0 0 0,0 0 0,0 1-1,0 1 1,0-1 0,-2-1 0,-1 2-1,-2 1-23,2 2 0,1-2 0,1-1 0,-2-4 0,-2-1 0,2-2 0,1 0 0,2 0 0,0-1 0,0-2 0,0-2-892,0 1 0,0-6 0,2-1 0,1 0 918,2 0 0,-7 2 0,-6 4 0</inkml:trace>
  <inkml:trace contextRef="#ctx0" brushRef="#br2">13394 10101 7736,'0'-10'297,"2"2"1,2 0 0,8 2 0,4-1 0,4 4 0,3 1 0,2 1 0,2-2 11,2-2 0,5 0 0,1 5 0,2 0 0,3 0 0,1-2 0,2-1 0,1-2 0,-3 2 0,-1 0 0,-2 0 0,2-2 0,0 0-506,-1-1 1,-4 3 0,-8-5 0,-1 0 0,-4 1 0,-1 1 0,-4 3 0,-1 1 0,-1 0 0,-1-1-2203,1-2 2399,-7 1 0,-2 10 0,-6 2 0</inkml:trace>
  <inkml:trace contextRef="#ctx0" brushRef="#br2">13926 10158 8289,'-14'0'381,"4"0"1,1 0 0,-3 0 0,0 2 0,-1 2 0,2 6 0,3 3-295,1 1 0,-4 5 0,2 2 1,-4 0-1,-3 1 0,-2 1 0,-1 2 1,1 3-1,2-1 0,2-2 0,0-1 1,-1 0-1,3 0-192,2 0 1,-1-1 0,4 1 0,1-5-1,0-3 1,2-2 0,4-1 0,5-4 210,5-4 0,-2-3 1,1-2-1,3 0 1,2 0-1,3-2 1,3-1-1,-1-3 1,2-1-1,1 1 1,2 3-1,0 0 1,0-1-96,-2 0 0,5-3 0,-3 4 0,4-2 0,0 0 0,0 1 0,-3-1 0,-2 2 0,-3-1 0,0 1 0,-1-2 0,0 2 0,-2 0-711,-1-2 1,-1 4-1,-1-4 1,1 3-1,-3 1 700,-2-4 0,3 3 0,-5-4 0</inkml:trace>
  <inkml:trace contextRef="#ctx0" brushRef="#br2">14027 10129 8029,'-14'0'127,"-1"0"1,1 0 0,1 2 0,2 1 0,3 5 0,0 3 0,1 7 0,1 3 0,3 6 0,0 3-1,-1 5 42,0 2 1,-1 6 0,3 7-1,-1-1 1,-2 3 0,2-3-1,1 1 1,2-2 0,-1 0-1,-2 0 1,-4-2 0,1-1-1,-2-4-290,0-2 1,3 1 0,-3-7-1,0-1 1,2-1 0,-2-3-1,1 1 1,-1 1 0,2 1-1,0-1 1,2-4 0,3-4-1485,1-4 1239,0-2 366,0-8 0,6-8 0,2-8 0</inkml:trace>
  <inkml:trace contextRef="#ctx0" brushRef="#br2">14387 8446 8338,'-5'-15'191,"0"1"0,-1 0 0,2-1 0,0 1 0,2 1 1,5 4 31,7 4 0,3 3 1,1 2-1,0 0 1,2 3-1,2 5 1,3 8-1,0 5 1,-1 5-1,0 2 1,-1 6-1,1 6 1,1 5-1,2 4-180,-1 3 1,-3 0 0,4 6 0,-1 1 0,0 3 0,4 4 0,1 1 0,0 0 0,-1 0-1,-2 0 1,0 1 0,0 0 0,-2 1 0,-3 0-36,-6-2 1,0 0-1,-8 5 1,-2 0 0,-2-2-1,-2-1 1,-4-2-1,-4 0 1,-4 2 0,-2 0-1,-1 0 1,-1-5 172,-2-4 1,-2-2-1,3 1 1,-3 2-1,-1 1 1,-2-1-1,0-4 1,2-2-1,1-2 1,2-1-1,0-1 1,-2-3-1,0-3-183,0-2 1,-3 0 0,5 1 0,1-3 0,3-2 0,-1-4-1,0-2 1,0 1 0,3-4 0,0-3 0,2-4 0,0-2-5520,1-4 5521,7-7 0,-4-4 0,7-6 0</inkml:trace>
  <inkml:trace contextRef="#ctx0" brushRef="#br2">15595 9942 8182,'0'-14'0,"0"-1"132,0 1 0,0 0 1,0-1-1,0 1 1,2 0-1,3 1 1,4 2-1,4 3 1,1 0 180,1 0 0,1 3 0,1-3 0,4 1 0,1 4 0,4 2 0,3 1 0,3 0 0,1 0 0,1 0 0,-1 0 0,3 0 0,-1 0 0,0-2 0,-3-1-1409,-2-2 0,-3 0 0,-3 5 1,-4 0 1095,-4 0 0,-21 0 0,-5 0 0</inkml:trace>
  <inkml:trace contextRef="#ctx0" brushRef="#br2">15984 9496 8189,'-15'-14'0,"1"-1"182,-1 1 0,6 1 1,-1 4-1,1 5 1,-1 8-1,2 7 0,0 6 1,2 7-1,-2 4 1,1 2-1,1 4 0,3 2 1,1 3-40,2-1 0,0 0 1,2 4-1,1-2 0,3-2 1,2 1-1,2-1 1,-1-1-1,-1-4 0,-1-4 1,-2-3-1,-1-1 0,1 1 1,-2 0-1229,-1-3 0,-2-5 0,2 1 1085,2-3 0,-2 5 0,4 1 0</inkml:trace>
  <inkml:trace contextRef="#ctx0" brushRef="#br2">17120 9669 8282,'0'-15'271,"-1"6"0,-3-1 0,0-1 1,-1 0-1,0 0 0,-1 1 1,-2 1-161,-4 1 0,4-5 0,-1 5 0,-2-2 0,-4 2 0,-2 2 0,-4 3 0,-2 1 0,-2 2 0,-2 3 0,-2 5 1,0 8-1,0 5 0,2 5 0,2 1 0,4 1-29,5 1 0,-2 0 0,10 0 0,0 0 1,5-1-1,6 1 0,7-2 0,4-1 1,5-4-1,5-1 0,4-5 0,2-3 1,2-4-194,2 3 0,-1-6 1,-4-1-1,0-4 0,-1-1 1,1 0-1,0 0 0,0 0 1,-2-1-1,-1-2 0,-3-4 1,3-1 110,1-3 0,2-2 0,0-1 0</inkml:trace>
  <inkml:trace contextRef="#ctx0" brushRef="#br2">17552 9597 8494,'-5'-14'264,"0"-1"0,-6 9 1,3 6-1,0 9 1,2 9-1,1 6 0,0 3 1,0 2-1,0 0 1,1-1-1,0 1 0,3 0-334,1 0 0,0 0 0,0-1 0,0-1 0,0-3 1,0-4-1,0-4 0,0-2 0,0-3 55,0-6 0,5-13 0,1-16 0,2-3 1,3-2-1,2-1 0,1-4 0,1-3 0,-1 1 1,1 0-1,-1 3 0,0-1 72,1 2 0,1 4 0,0 4 0,0 4 0,-4 6 1,1 4-1,-2 7 0,1 6 0,-4 9 0,-2 5 1,-3 7-1,-1 2-41,-2-2 1,0 3 0,0-3 0,0 1-1,0 1 1,0-4 0,0-1 0,0-2-1,0 1 1,1-1 0,4-2-17,5-1 0,3-1 0,1-1 0</inkml:trace>
  <inkml:trace contextRef="#ctx0" brushRef="#br2">18041 9698 8334,'6'-8'288,"-3"-4"0,7 8 0,1-1 0,2 0 0,3 0 0,3 0 0,5 1 0,3-1 0,2 0 0,0 0 0,0 1 0,-1-1-343,1-2 1,-5 6 0,-1-6-1,-3 3 1,-2-1 0,-2 2-1,-2-1 55,1 0 0,-1 2 0,1-4 0</inkml:trace>
  <inkml:trace contextRef="#ctx0" brushRef="#br2">18357 9439 7901,'-9'4'0,"-1"3"190,-1 1 0,3 1 0,0 7 0,0 4 0,2 4 0,-2 3 0,0 2 0,-2-1 0,0 3 0,3 1 0,0 1 0,2-1 0,1-1-154,-1-3 1,0 1-1,5-2 1,0-1-37,0-2 0,0-7 0,0 4 0</inkml:trace>
  <inkml:trace contextRef="#ctx0" brushRef="#br2">18918 9568 8128,'0'-24'0,"0"0"0,0 0 1304,0 2-1157,0 1 1,-1 11 0,-4 2-1,-6 2 1,-7 4 0,-4 6 0,-2 5-1,0 6 1,-2 2 0,1 4-1,-1 1 1,4 4 0,1 1-173,4 2 0,2 1 1,4 1-1,3-1 1,2-3-1,2-1 0,3-2 1,2-2-1,4-1 1,5-3-1,3-2 0,3-2 1,3 0-121,5 1 0,3-7 0,2-4 0,-1-2 0,1-2 0,0 0 0,0 0 0,-1-2 0,1-2 145,0-6 0,0-3 0,0-1 0</inkml:trace>
  <inkml:trace contextRef="#ctx0" brushRef="#br2">19379 9482 8128,'-8'-7'265,"3"-2"1,-3 2-1,0 4 1,0 6-1,2 7 1,1 3-1,-1 3 1,-1 1 0,1 4-1,1 2 1,0 1-206,0-2 0,1 4 0,2-6 0,-1 1 1,-2 0-1,2-4 0,1-1 0,2-1 1,0-1-142,0 1 0,0-9 0,2-6 1,1-8-1,3-5 0,2-3 1,4-3-1,0-3 0,3-2 1,1 0-1,1-2 0,2-1 1,1-2-1,-1 0 213,0 1 1,5-1 0,-3 2 0,0 3 0,-1 4 0,-2 6-1,-2 5 1,-2 4 0,1 3 0,-3 4 0,0 3 0,-4 6 0,-2 5 165,-3 3 0,-1 5 0,-2-3 0,0 1 0,0 4 1,-2-1-1,-1 1 0,-2-4 0,0-1 0,1-2 0,-1 0 1,2 0-1511,1-1 1,4-2-1,2-2 1212,6 1 0,3-1 0,1 1 0</inkml:trace>
  <inkml:trace contextRef="#ctx0" brushRef="#br2">20199 9525 8666,'-10'-19'0,"1"0"0,-1 1 0,2 2 335,3 2 1,-1 4-1,1 0 1,2-1-1,3 0 1,3 0 0,4 3-1,1 2 1,3 2-45,2 3 1,7 1 0,4 0 0,3 0 0,2 0 0,2 0 0,1 0-1,3-2 1,2-1 0,2-2 0,3 2 0,0 0 0,-2 0 0,-2-4 0,0 1-739,-1-1 1,3 3 0,-6 2 0,-4-1-1,-3-2 1,-4 2 0,-3 1 0,-4 4 446,-5 3 0,-17 3 0,-10 6 0</inkml:trace>
  <inkml:trace contextRef="#ctx0" brushRef="#br2">20199 9640 8093,'-14'0'548,"-1"0"0,4 0 0,8 0 0,11-1 0,9-3 1,6-2-1,2 0-145,2-1 1,7 1-1,1 3 1,0-2 0,2 2-1,-2-1 1,2 1-1,0-2 1,3 2 0,1 0-1,3 0 1,-3-4 0,-1 1-1,-3 0-1025,-2 2 1,-1-2 0,-7 1 0,-3 0 0,-5 1 0,-3-1 621,-2 2 0,-6 7 0,-1 4 0</inkml:trace>
  <inkml:trace contextRef="#ctx0" brushRef="#br2">6819 11050 11445,'-13'-6'0,"4"-4"519,4-3-161,-3-1 0,6 12 0,-2 7 0,4 5 1,3 1-1,3-3 0,1 0-512,-1 0 1,5 2 0,-3 4 0</inkml:trace>
  <inkml:trace contextRef="#ctx0" brushRef="#br2">8287 11165 26206,'-8'-9'-4692,"3"-1"1114,3 0 1995,2 2 337,0 2 674,0 6 2852,0 0-929,7 0-1553,-6 0 1,6-2 654,-7-2 0,1 2 990,4-3 135,-3 4-156,4 1-604,-6 0 0,0 1-2912,0 4 1194,0-3 1,0 6 520,0-4 1,0 0 0,-2 4-1,-1 0 74,-2 0 1,-1-5 767,1 2 0,2 1-715,-7-1-286,7 0 1,-3-7 42,6-3 1,0 4 0,0-6 0</inkml:trace>
  <inkml:trace contextRef="#ctx0" brushRef="#br2">21767 9611 8195,'2'-19'0,"2"0"194,6 1 0,-2-2 1,0 0-1,0 3 1,-2-1-1,1 1 0,-4-4 1,-1 0-1,-2-1 1,0 1-1,0-1 1,0 1-1,-2-3 37,-3-3 1,2 6 0,-7-8-1,-1 3 1,-3 4 0,-4 3 0,-1 3-1,0 3 1,0 2 0,-2 3 0,0 2-1,-1 4 1,-1 5 0,-1 7-430,2 3 0,1 3 0,7 1 0,1 4 0,4 1 1,4 4-1,3 1 0,2 2 0,2 0 0,3-1 0,4 1 1,4 0-1,1 0 233,1-1 1,-1 6-1,2 1 1,2 0-1,1 1 1,-2-4-1,1-2 1,0 0 0,1 2-1,-2 2 1,-1-2-1,-3-2 1,-2-3 2,-1-3 0,-7 3 0,2-4 0,-4-1 0,-2-1 0,-6-2 1,-5 0-1,-7-1 0,-4-2 0,-2-2 0,-3-1 0,0-2 1,-1-3 47,0-1 0,2-2 0,3-5 1,3 0-1,4-2 0,1-4 1,4-7-1,4-6 0,5-2 0,2-2 1,2 1-1,4-4 0,5-1 53,2-2 0,8 1 1,0-1-1,1 0 0,1 0 1,1-1-1,2-2 1,3-2-1,0 2 0,1 4 1,0 2-1,0 2-3368,-1-1 2506,1-3 0,0 4 723,0 0 0,6 7 0,2-4 0</inkml:trace>
  <inkml:trace contextRef="#ctx0" brushRef="#br2">22098 9122 8502,'-2'-13'0,"-1"2"321,-2 2 0,1 4 1,5-3-1,4 1 1,6 4-1,5 0 1,5 0-1,1-2 1,6 2-1,2 1 1,3 1-238,-1-4 1,5 3 0,0-3 0,1 4 0,-1 1 0,0-2-1,-2-1 1,0-2 0,-4 2 0,-4 1 0,-5 2 0,-1 0-1,-4 0-84,-1 0 0,-1 0 0,-1 0 0</inkml:trace>
  <inkml:trace contextRef="#ctx0" brushRef="#br2">22486 9137 7922,'-8'14'0,"4"0"0,0 1 228,0-1 1,2 7 0,-3 3 0,4 3 0,1 2 0,0 1-1,0 4 1,0 4 0,0 2 0,0 0 0,0-2 0,0 1 0,0-1-418,0 1 0,0-8 0,0 3 0,0-5 0,0-4 0,0-1 189,0 2 0,0 1 0,0 2 0</inkml:trace>
  <inkml:trace contextRef="#ctx0" brushRef="#br2">23091 9007 8189,'0'-19'0,"-2"0"216,-3 1 0,2 4 0,-6 4 0,-3 5 0,0 5 0,-3 7 1,1 7-1,-1 8 0,1 7 0,-2 5 0,-2 4 0,-1 4-103,2 1 0,1 5 0,1 1 0,1 3 0,1 0 0,4 1 1,2-2-1,2-1 0,1-4 0,0-3 0,3-4 0,2-6 0,3-2-596,0-3 0,7-4 1,-1-1-1,3-2 1,0-4-1,-2-2 1,-2-4 482,3-2 0,0 1 0,3 4 0</inkml:trace>
  <inkml:trace contextRef="#ctx0" brushRef="#br2">23364 8647 8108,'0'-22'0,"0"3"0,0 3 219,0 1 0,0 4 0,0 6 0,0 12 1,0 9-1,0 8 0,2 3 0,1 3 0,2 2 1,-2 3-1,-2 1-190,-1-1 1,0-3 0,0-7 0,2-2 0,1-1 0,2-1 0,-2 0 0,0-5 0,1-7 0,0-9 0,1-8-62,2-5 0,-4-7 1,6-4-1,3-5 0,0-5 1,1-4-1,-2-4 0,-1-1 1,1 0-1,2-2 0,1-1 1,1 0-1,-1 2 122,0 4 0,6 10 1,-1 0-1,-2 7 0,-1 7 1,-1 8-1,-2 8 0,-2 8 1,-3 8-1,-2 5 0,-3 5 1,-1 2 14,-2 6 0,0-2 0,0 5 0,0 0 0,0-2 0,0 0 0,0-3 1,0 0-1,0 0 0,0 1 0,0-2 0,0-4-893,0-3 1,0 0 0,0 3 0,0-3 787,0-5 0,0 4 0,0-1 0</inkml:trace>
  <inkml:trace contextRef="#ctx0" brushRef="#br2">23191 9338 7982,'10'0'357,"1"0"1,5 0 0,7-2 0,4-1 0,3-3 0,4-1-1,6-1 1,4 0 0,6-1 0,-1-1 0,1 1 0,-4-1-170,-1 2 0,-3-5 0,-2 5 0,-5-1 0,-3 1 0,-7 1 1,-2 4-1,-6 1 0,-1 2 0,-1 0-188,-1 0 0,-6 0 0,-1 0 0</inkml:trace>
  <inkml:trace contextRef="#ctx0" brushRef="#br2">23465 9496 8268,'-15'0'915,"1"0"-704,6 0 0,-3 2 0,6 3 0,2 4 1,1 4-1,2 1 0,0 2 0,0 2 1,0 3-1,2 1 0,1 2 0,3 0 1,2 0-77,4 2 1,-1 1-1,0 2 1,-1-1-1,-1 1 1,-1 0-1,-1-2 1,-3-1-1,1-2 1,-2 1 0,-1 1-1,-2-1 1,0-2-370,0-2 1,-5-2-1,-1-5 1,-4-1 0,-4-2-1,-4-3 1,1-1 0,-1-4-1,0-2 1,-1-1 0,0-1-1,0-2 1,1-4 95,5-1 1,-1-6-1,6-5 1,0-1-1,3 1 1,4-2-1,2-1 1,4-2-1,5 2 1,2 2-1,3 3 1,-1-1-1,2-1 373,3 2 0,-3 1 0,5 1 0,-2 1 0,2-1 0,0-1 0,1-1 0,-1-2 0,1 1 0,-1 0 0,0 1 1,-2-4-37,2-1 1,-7 3 0,1-4 0,-7 1-1,-3 1 1,-1-1 0,0 1 0,-4 0 0,-7 3-1,-6 2 1,-6 2 0,-2 0 0,-1 1-518,0 3 0,-1 4 0,-2 6 1,2 0-1,3 0 0,2 0 0,2 0 1,2 0-1,-1 0 318,1 0 0,-1 6 0,1 2 0</inkml:trace>
  <inkml:trace contextRef="#ctx0" brushRef="#br2">24055 8676 8117,'0'-14'0,"0"-1"0,1 3 291,4 2 0,-2-1 0,5 4 0,0 1 0,0 0 0,3 2 0,2 4 0,2 5 0,1 6 0,1 5 0,2 5 0,-1 3 0,-2 5 0,-2 6 0,1 5 0,-1 5-146,0 0 1,-4 6 0,-2 3 0,0 7 0,-2 6 0,1 3 0,-4 2 0,-1 0 0,-2 0 0,0 2 0,0 1 0,-2 0 0,-3-3-438,-4-3 0,-6-9 1,-4 3-1,-3-4 1,-2-3-1,0-3 0,-2-4 1,-1-1-1,-3 0 1,-2-2-1,-4-2 0,1-4 292,0-2 0,-5 0 0,3 5 0</inkml:trace>
  <inkml:trace contextRef="#ctx0" brushRef="#br2">13495 11453 13454,'4'-14'0,"3"-1"0,-1 1 0,2-1 426,0 1 0,2 0 0,4 1 1,1 2-1,-3 1 0,1 1 0,0 1 1,3 1-1,2 2 0,2 1 0,4 0 1,3 3-133,2 1 0,5 0 0,1 1 0,2 3 0,3 0 1,0 1-1,0 0 0,-4 0 0,0-2 0,-6-1 1,-4-2-1,-9 1-543,-6 4 0,-6-3 0,-10 2 0,-6-2 0,-8-2 0,-8 0 0,-7 0 0,-3 2 0,-3 1 0,-1 2 1,-2-1-1,0 1 282,-1 0 0,6 1 0,1-3 0,2 2 0,5-2 0,3 1 0,4-1 0,2 2 0,5-1 0,7 1 287,9 0 0,13 0 1,12-5-1,6 0 1,4 0-1,1 0 0,4 0 1,2-2-1,1-1 1,-1-2-1,-2 0 0,-4 1-224,0-1 0,-4-2 0,-8 4 0,-5-2 0,-3 2 0,-3 0 0,-5 0 0,-8-2 0,-10 2 0,-9 1 0,-10 4 0,-8 3 0,-6 4-497,-5 4 1,2-3 0,-5-1 0,-1 2 0,3 2 0,-1 2 0,6-3 0,4 0 0,6-3 0,4 1 0,4-1 628,7 1 0,9-7 0,18 2 0,8-3 0,3-2 0,4 0 1,1 0-1,5 0 0,3 0 0,0 0 0,-2 0 0,-1 0 78,-1 0 0,1 0 0,0 0 0,-2 0 1,-3 0-1,-5 0 0,-4-2 0,-9-1 1,-11-2-1,-12 2-655,-9 1 0,-9 7 0,-2 0 0,-1-2 0,1 0 0,2 0 0,3 2 0,2-2 0,1-1 0,2-2 0,3 0 0,4 0 547,4 0 1,12 0 0,7-2-1,11-1 1,7-3 0,5-1-1,2 1 1,4 1 0,4 0-1,-1 1 77,0 0 1,5-2 0,-3 1-1,1 0 1,0 1 0,1-3-1,-3 1 1,-2-1 0,-5 4 0,-7 0-1,-6 0 1,-8 0-480,-6 4 0,-12 12 0,-12 9 1</inkml:trace>
  <inkml:trace contextRef="#ctx0" brushRef="#br2">24644 9583 7961,'0'-15'0,"2"1"0,3-1 211,4 1 1,11 0 0,5-1 0,9 1-1,9-1 0,6 1 0,9 0 1,-2-1-1,-2 2 0,-3 2 1,-3 3-1,-4 2 0,-8 3 1,-4 1-1,-6 2 0,-4 0 1,-4 0-3976,-2 0 3764,-8 0 0,-2-6 0,-6-2 0</inkml:trace>
  <inkml:trace contextRef="#ctx0" brushRef="#br2">25105 9093 9756,'-13'2'0,"2"4"0,3 9 0,1 7 0,4 5 0,0 4 0,0 1 138,-2 1 1,0 7 0,5-1 0,2 1 0,1-1 0,2-2 0,0-2 0,1-1 0,4 0 0,2-1-139,3-1 0,-1-2 0,1-1 0</inkml:trace>
  <inkml:trace contextRef="#ctx0" brushRef="#br2">25954 9266 8061,'0'-27'0,"0"3"0,0 3 198,0 0 0,0 5 1,0-3-1,-2 3 1,-3 2-1,-6 1 1,-5 3-1,-5 6 1,-1 2-1,-4 2 1,-1 2-1,-3 4 1,-2 8-1,-2 9-114,2 4 1,7 3-1,2 4 1,3 4-1,4 4 1,3 1-1,5-1 1,1-4 0,4-3-1,3-1 1,5-1-1,6-1 1,7-3-89,6-5-138,-3-3 0,6-8 0,-3-2 0,4-3 1,3-2-1,-1-3 0,-3-1 0,-1-4 1,-2-3-1,0-4 0,0-4 0,-2-3 1,-1-1-1759,0-3 1,-5-5 1899,3 1 0,3-10 0,1-3 0</inkml:trace>
  <inkml:trace contextRef="#ctx0" brushRef="#br2">26155 9266 8167,'6'-14'156,"-4"-1"0,3 1 1,-2 1-1,0 5 0,2 8 1,-2 10-1,-1 7 1,-2 7-1,0 3 0,0 2 18,0 0 1,-5 0 0,0 0 0,2-1 0,1-1 0,2-1 0,0-4 0,0 1 0,0-2 0,0-1 0,0-2-289,0-2 1,0-10 0,0-6 0,0-8 0,0-4 0,0-4 0,2-4 0,1-4 0,4-3 0,1-2 0,3 1 138,2-1 1,-4 0 0,1 0 0,1 1 0,2-1 0,1 2-1,1 3 1,-1 4 0,0 4 0,1 4 0,-1 2 0,0 5 0,1 4 151,-1 1 0,-1 6 0,-2 5 1,-1 5-1,-1 5 0,-1 1 1,-1 2-1,-2 0 0,-1 0 1,1 2-1,0 1 0,0 0 1,-2-1-539,-1-2 0,-1-5 0,2 3 0,2-1 0,-2-3 361,-1-2 0,-2 5 0,0 1 0</inkml:trace>
  <inkml:trace contextRef="#ctx0" brushRef="#br2">26831 9381 8083,'-8'-14'0,"3"-1"845,4 1-646,1 6 0,6-3 0,4 4 0,4 1 0,5 0 0,5 2 1,4 3-1,2-1 0,4-1 0,4-2 0,3 2 0,3 1 0,-1 2 1,-2 0-1,-2 0 0,-6 0-778,-2 0 1,-9-4-1,-3-1 579,-3 2 0,-8-5 0,-1 0 0</inkml:trace>
  <inkml:trace contextRef="#ctx0" brushRef="#br2">27177 9050 7922,'-15'0'0,"2"2"0,2 1 0,2 3 175,-3 2 0,1 4 0,0 7 0,3 5 0,2 3 0,1 3 0,0 4 0,0 3 0,2 1 0,1-1 0,4-2 0,1-3 0,2-2-1013,-2-1 1,0-2 837,2-3 0,3 3 0,7-4 0</inkml:trace>
  <inkml:trace contextRef="#ctx0" brushRef="#br2">27824 9194 8113,'8'-32'0,"-3"2"0,-4 4 0,-1 4 316,0 4 0,0 7 0,-1 3 1,-4 0-1,-6 2 0,-7-1 1,-4 6-1,-2 2 0,0 6 0,-2 2 1,1 6-1,-1 4 0,4 5 1,-1 5-345,1 2 1,6 8 0,0-4 0,6 0 0,2 2 0,2 0-1,0 1 1,2-1 0,3-4 0,1-4 0,1-3 0,4-4-1,5-1-46,3-3 1,6-4-1,2-4 1,-1-6 0,3-2-1,-1-2 1,4-2 0,1-2-1,0-6 1,-1-3 0,-2-1-1,1-1 1,1-1-3376,-2-3 3449,3 3 0,-5-11 0,7 5 0</inkml:trace>
  <inkml:trace contextRef="#ctx0" brushRef="#br2">28155 9180 8752,'0'-15'427,"0"1"0,-2 8 1,-1 6-1,-2 8 1,0 6-1,1 5 1,-3 3-1,1 2 0,-2 0-474,0 2 0,3-4 0,-3 1 0,2-1 0,1-1 0,0 0 1,0-4-1,2-1 0,0-3 0,0-2 0,-2-1-87,2 1 0,6-6 1,3-5-1,2-10 1,4-7-1,0-7 1,4-3-1,2-2 1,1 0-1,0 0 1,0 0-1,1 1 305,-3-1 1,4 0 0,-2 2-1,-1 5 1,-2 6 0,-2 6 0,0 5-1,-1 7 1,-3 6 0,-5 6 0,-4 5-1,-1 5 1,0 2-261,0-2 1,0 3 0,-1-5-1,-3 1 1,0-2 0,0-2-1,3 0 1,1-1 88,0-2 0,-7-2 0,-1 0 0</inkml:trace>
  <inkml:trace contextRef="#ctx0" brushRef="#br2">28615 9309 8078,'13'-9'0,"-2"1"279,-1 1 0,-1-4 0,7 3 0,2-2 1,1 2-1,0 2 0,2 1 0,3 0 1,3-1-1,2 0 0,0-1 0,-2 2 1,-1 1-216,-2-1 1,-5 0 0,3 3 0,-1-1-1,-5-3-64,-5-2 0,-5-8 0,-6-6 0</inkml:trace>
  <inkml:trace contextRef="#ctx0" brushRef="#br2">28975 8964 7987,'-13'1'157,"4"4"1,-4-2 0,3 9-1,-3 4 1,-1 6 0,0 5-1,1 4 1,2 1 0,1 3-1,-1 1 1,0 4 0,-1 0-1,4-1-114,2-6 0,-4-2 1,6-4-1,0-2 0,1-1 1,0 0-44,-2-1 0,0 4 0,5-5 0</inkml:trace>
  <inkml:trace contextRef="#ctx0" brushRef="#br2">29464 9194 8108,'13'-32'0,"-2"2"749,-1 3-495,-7 7 0,2 0 0,-12 5 0,-6 2 0,-4 4 0,-1 4 0,1 5 0,-1 5 0,-3 4 0,1 6 1,-1 4-1,2 5-161,-2 3 0,5 7 0,-3-1 0,3 1 0,3-1 0,3 3 0,4-1 0,1 0 0,0-3 0,2-2 0,1-3 0,4-1 0,3-4-263,4-1 0,4-3 1,2-9-1,1-4 1,3-3-1,5-2 1,1-2-1,1-3 1,-2-4-1,0-4 1,0-1-1,0-2 1,1-4-213,3-4 1,0 2 0,1-4 0,0-2-1,0-6 1,-1-1 0,0 0 0,-3 1 0,-2 1-1,-1-1 1,-1 2 0,0 3 795,-4 5 0,-2 4 1,-4 7-1,-3 5 0,-2 8 1,-4 8-1,-6 5 1,-3 3-1,-3 3 0,0 5 1,-1 3-84,-2 2 1,4-2 0,-1-2 0,1-1-1,-1 0 1,2 0 0,0-1 0,2-2-1,-2-4 1,1-1 0,1-1 0,3-1-517,1 0 0,2-7 0,2-7 0,2-10 1,4-6-1,2-5 0,0 1 0,1-3 0,3 1 201,5-4 1,-1-3 0,4-3 0,1-1 0,-1-1 0,2 1 0,0 1 0,0 3 0,0 5 0,0 3 0,-2 5 0,-1 3 0,-3 5 100,-2 2 0,-7 3 1,-1 8-1,0 4 0,-1 4 1,-1 3-1,-3 2 1,-1 2-1,-2 3 0,0 2 1,0 3-1,0-1 1,0-2 95,0-1 0,1 0 0,4 3 0,3-1 0,2-4 0,1 1 0,3-2 0,4-1 0,1-4 0,2-3 0,3-3 1,3 1-214,2 2 0,6 1 0,2 0 0</inkml:trace>
  <inkml:trace contextRef="#ctx0" brushRef="#br2">3338 12144 9397,'-2'-15'0,"-1"-1"1112,-2-3 0,0 8 0,5-3 0,0 1 0,-1 2-914,-4 1 1,3 0 0,-3 10-200,4 7 0,1 10 0,0 6 0</inkml:trace>
  <inkml:trace contextRef="#ctx0" brushRef="#br2">3323 12762 8455,'-8'7'115,"3"2"0,4 4 0,-1 2-115,-3-1 0,4 7 0,-6 1 0</inkml:trace>
  <inkml:trace contextRef="#ctx0" brushRef="#br2">3366 13323 8877,'-6'15'562,"3"-1"1,-5 1-1,1-1 1,4 0 0,2 1-1,1-1-562,0 1 0,6-1 0,2 0 0</inkml:trace>
  <inkml:trace contextRef="#ctx0" brushRef="#br2">4762 14331 8921,'-15'-13'0,"1"2"308,0 1 0,7 7 0,7-2 1,8 4-1,7 1 0,4 0 1,6 0-1,6 0-247,2 0 1,9 0 0,-1-2 0,6-1 0,-1-2 0,-1 0 0,-2 0 0,0-1 0,-1 0 0,-4-1-1,-4 4 1,-5 1 0,-5 2 0,-5 2 0,-5 3-62,-4 4 0,-4 4 0,-6 2 0</inkml:trace>
  <inkml:trace contextRef="#ctx0" brushRef="#br2">4776 14604 8437,'-9'5'0,"-1"0"277,-1-2 0,6-2 0,5-1 1,8 0-1,6 0 0,6 0 0,5 0 1,6-1-1,4-2 0,1-4 0,4-1 1,2-1-1,1-1 21,0 0 1,0 2 0,1-3 0,-3 3-1,-2 2-298,-6 3 0,4 1 0,0 2 0</inkml:trace>
  <inkml:trace contextRef="#ctx0" brushRef="#br2">7754 13928 10406,'-6'-8'0,"-2"1"493,0 1 1,0 4-1,5-4 1,0 1-1,6 2 1,8 3-1,6 3-84,1 0 0,4 1 0,4-1 0,4 2 0,6-2 0,0-2 0,4-1 0,2 0 0,1 0 0,2-1 0,1-2 0,2-2 0,-2 0 0,-1 0 0,-2-1-704,1-2 1,-9 5 0,-5-4 0,-6 2 0,-3 1 0,-4 0 0,-1 3 0,-4 2 258,-8 4 0,-12 3 0,-14 7 0</inkml:trace>
  <inkml:trace contextRef="#ctx0" brushRef="#br2">8200 13985 14645,'-14'8'122,"0"-3"0,1 3 1,2 2-1,3 3 1,0 1-1,1 0 1,1 1-1,3 1 1,1 1-1,4 6 1,1 1-1,3 4 38,2 3 1,2-4 0,4 8-1,1 0 1,-3 2 0,-1 1 0,-3 1-1,0-1 1,-1 1 0,-1-1 0,-3 0-1,-1-1 1,-2-2 0,0-1-581,0-1 1,0 1 0,0-5 0,0-2-1,0-3 1,0-3 0,0-2 0,2 0-1,1-1 329,2-2 0,6-2 1,-3 0-1</inkml:trace>
  <inkml:trace contextRef="#ctx0" brushRef="#br2">9236 13568 10899,'-5'-27'121,"1"3"1,-6 3-1,4 7 1,-2-1 0,-4 3-1,0 2 1,-3 5-1,1 4 1,-1 1 0,-1 1 177,-3 4 0,3 5 1,-5 9-1,2 5 0,0 3 1,2 3-1,-1 4 1,0 4-1,-1 5 0,2 4 1,1 2-1,0 2 1,-2 4-270,-1 1 0,1 1 1,7 2-1,2 2 1,-1 3-1,2 0 1,3 0-1,4-5 1,1-3-1,0-5 0,1-1 1,4-5-1,5-4 1,2-4 4,3-2 0,4-3 1,2-6-1,-1-2 1,3 1-1,-2 1 1,-1-1-1,-2-1 1,0 0-1,-1-1 1,1-4-1,-4-1 1,-4-1-461,-4 2 0,5 1 1,-3-6-1,0 0 0,-3 1 1,-3-1 401,-2 0 0,0 1 1,0-1-1</inkml:trace>
  <inkml:trace contextRef="#ctx0" brushRef="#br2">10689 13482 12314,'10'-13'0,"-1"2"255,3 1 1,0 7 0,3-2 0,-1 4 0,1 1-1,-1 0 1,0 0 0,2 0 0,2 1 0,1 2 0,0 4-1,0 1 1,1 3-98,-3 2 0,4 6 0,-2 2 1,0 0-1,1 1 0,-1 0 1,-2 4-1,-1 1 0,-1 3 0,-1 2 1,0 2-1,2 0 0,2-1 1,1 2-1,-1 0-130,-2 1 1,-2-3 0,-1-4 0,-2 0 0,-1 0 0,1-1 0,2 1 0,-1 0 0,0 0 0,-4 1 0,-2 2 0,-1 2 0,0-2-46,-1-2 1,1 3-1,-5 3 1,0 0-1,0 3 1,0-1 0,0-1-1,0 0 1,0-2-1,0 2 1,0-2 0,-1 0-5,-4-3 1,2 0 0,-7 0-1,-1 3 1,-2 0 0,-1-1-1,-1-5 1,1-4 0,0 1-1,-1 1 1,1 0 0,-1-1-1,1-4-85,0-1 0,-1 3 0,1-3 0,-1-1 0,3 1 0,0-3 0,3-2 0,-2-2 0,-1 1 0,1-3 0,2-1 0,-2-1-2828,-2 1 1,-2-4 2822,1-3 1,-7 4 0,-1 0-1</inkml:trace>
  <inkml:trace contextRef="#ctx0" brushRef="#br2">9869 13367 19313,'0'-10'-2243,"0"0"1,0-1 2356,0-2 0,0 7 0,0 6 0,2 6 0,1 4 0,2 0 0,0 2 0,-1 4 0,1 4 0,0-1 0,0 0 0,0 2-379,-2 1 180,-2-4 0,4 4 0,0-4 0,-2 3 1,-1-1-1,-2 1 0,0-3 0,0-2 0,0-2 1,0 0 12,0 1 0,0-9 0,0-6 0,0-8 0,0-5 0,0-3 1,0-1-1,0-4 7,0-1 0,0-2 1,0-5-1,0 2 0,0 1 1,0 2-1,0-1 1,1-3-1,3 0 0,2 0 1,2 4-1,3 4 255,2-1 0,1 3 0,2-4 1,2 1-1,1 5 0,0 3 1,0 4-1,2-2 0,0-2 1,1 0-1,-1 2 0,0 3 1,-2 0 1809,2 0-1848,-5 5 0,5-4 0,-7 7 0,0 0 0,1 0 0,-1 0 0,-1 2 0,-3 3 0,-6 4 0,0 4-118,0 1 0,-2 2 0,3 2 0,-4 3 0,-1 1 0,0 4 1,0 1-1,0 2 0,0-1 0,0 1 0,0-2 0,0 1 1,0-3 70,0 1 1,0 4 0,0-7 0,0 1 0,0-1 0,2 1 0,1-1 0,2-4 0,-2-1 0,-1-1 0,-2 2 0,1-1-1034,4-2 1,-3-2 0,4-1 0,-1-2 947,0-1 1,-1-7 0,-4 4 0</inkml:trace>
  <inkml:trace contextRef="#ctx0" brushRef="#br2">9668 14216 14334,'-15'0'229,"1"0"0,4 0 1,2 1-1,5 2 1,8 4-1,9-1 1,6 1 191,0-4 0,8-2 0,-1-1 0,6 0 0,4-1 0,3-2 0,2-2 0,2 0 1,4-1-1,5-2 0,3-2 0,2 0 0,1-1-240,3-2 0,2-6 0,5 0 0,-4 1 0,1 2 0,-2 2 0,0 0 0,-4-1 0,-2 1 0,-5 1 1,-7 2-1,-8 3 0,-7 0-693,-6 0 1,-9 3-1,0-3 1,-8 2 0,-6 3-7512,-8 1 8002,-6 8 0,-8 2 0,-3 7 0</inkml:trace>
  <inkml:trace contextRef="#ctx0" brushRef="#br2">10099 14705 8549,'-1'-13'476,"-4"3"-81,3-2 0,-4 4 0,6-7 0,0 1 0,2 1 0,2 2 0,6 3-217,3 1 0,1 3 0,1 4 0,-1 1 0,0 2 1,1 4-1,-1 1 0,0 3 0,1 3 0,-1 4 1,1 1-1,-3 0 0,-2 2 0,-5 2-225,-4-1 0,-1 5 0,-1-3 0,-4 3 1,-5 2-1,-2 0 0,-4 0 0,-2-1 0,-3 1 1,0-2-1,1-1 0,2-2 0,2 0 15,2-2 0,-1-1 1,3-7-1,0-1 0,4-2 1,2-1-1,4 0 1,6-2-1,5-4 0,4-2 136,1-2 0,7 0 0,3-2 0,3-1 1,2-3-1,0-2 0,1-2 0,2 1 0,2 1 1,-2 0-1,-2 1 0,-3-1 0,-1 2-760,-2-1 0,-2 1 0,2 3 0,-5-2 656,-3 2 0,-1-5 0,-1 0 0</inkml:trace>
  <inkml:trace contextRef="#ctx0" brushRef="#br2">10574 14431 8416,'-6'-22'0,"-2"3"37,0 3 0,-3 6 0,4 2 0,1 3 1,-1 7-1,4 6 0,2 6 0,1 4 0,1 3 1,2 1 308,2 4 0,6 1 0,-3 0 0,2-1 0,-2-4 0,0 0 1,-2 1-1,1 1 0,-2-2 0,-1-3 0,1-3 0,-2-1 0,0-1-514,2 1 1,-3-6 0,4-2 0,-1-7 0,0-10 0,0-6-1,1-3 1,2 0 186,0-1 1,5-5-1,-4 2 1,4-1-1,0 2 1,-2 0-1,0-1 1,4-1 0,2 2-1,1 1 1,-2 2-1,0-2 1,1 0 36,3 1 1,-1 0 0,-5 6 0,1 1 0,-1 2 0,0 3-57,1 2 0,-14 7 0,-2 7 0</inkml:trace>
  <inkml:trace contextRef="#ctx0" brushRef="#br2">10689 14546 8399,'-14'0'409,"6"2"1,6 3-1,9 3 1,9 0-1,4-3 1,8-4-1,2 1 1,4 1 1408,-3 2-1818,0 6 0,-2-3 0,-1 6 0</inkml:trace>
  <inkml:trace contextRef="#ctx0" brushRef="#br2">6172 15021 9951,'-10'-4'0,"1"-1"281,-3 2 0,1 3 0,2 4 0,4 7 0,3 7 1,2 6-1,2 3 0,1 2 0,3 0 0,2 0 0,2-1 1,0 1-185,-1 0 0,-4 0 1,3-1-1,-2 1 0,-1-2 1,0-1-1,0-4 0,-2-1 1,-1-2-1,-2 1 0,0-1-197,0-2 0,0-9 0,0-8 0,0-8 0,0-4 0,0-3 1,0 1-1,0-1 222,0 1 0,0 4 1,1 2-1,4 0 1,4 2-1,4-2 0,2 2 1,1-1-1,1 4 1,4 0-1,1 0 0,4-2 81,1 2 0,4 1 0,0 2 0,6 0 0,3 0 0,5 0 0,1 0 1,2 0-1,0 0 0,0 0 0,0 0 0,0 0 0,-2 0-143,-1 0 0,-8 0 1,-2 0-1,-1 0 1,-2 0-1,-4 0 1,-2 0-1,-2 0 1,0 0-1,0 0 0,2 0 1,1 0-1,0 0-70,-3 0 0,3 0 1,-3 0-1,2 0 1,-1 0-1,-2 0 1,-1 0-1,-1 0 1,0 0-1,-4 0 0,-1 0 1,-2 0-1,1 0-85,-1 0 1,5 5 0,1 0 0,-3-2 0,-1-2 0,-1-1 0,-1 0 0,0 0 0,-1-1 0,-2-2 496,-1-2 1,-7-6 0,2 1-1,-3-3 1,-4-1 0,-1-2 0,-4-2-1,-1-3 1,-1-1 0,-2-3-1,-2-4-610,-3-5 1,-2-1-1,4-5 1,-2 3-1,-2 2 1,-3 3 216,-1 2 0,-2 1 1,-5 0-1</inkml:trace>
  <inkml:trace contextRef="#ctx0" brushRef="#br2">6201 3784 7970,'-7'-9'0,"-2"-1"310,-4-1 0,3 4 0,2 1 0,0 1 136,0 0 0,5-1 1,-3 3-1,1-4 1,-2 1-1,1-2 1,0 0-1,1-2 1,-2 2-1,-1 2 1,-1 1-1,-1 0 0,1 4-231,1 4 0,-5 5 0,2 8 0,-5 5 0,-3 8 0,1 7 0,2 7 0,0 5 0,-2 7 1,-1 4-1,2 3 0,2 1 0,4 1-293,1 3 1,7 3-1,-2 0 1,4-2 0,2-4-1,4-2 1,5-1 0,3-4-1,1-4 1,2-4 0,2-4-1,1-5 1,0-8 155,2-6-56,-5 1 0,9-11 1,-6 2-1,1-7 0,-1-6 1,2-4-1,-1-1 0,1-1 1,-2-4-1,2-6 0,2-7 1,0-6-1,1-5 16,2-4 0,-4-1 0,1-8 0,-1-2 0,-1-4 0,0-5 0,-4-5 0,-1-1 0,-1-1 1,-3-3-1,-2-6 0,-5-4 0,-4-4-255,-1 2 0,-6-3 1,-4 1-1,-4 0 1,-3 4-1,-4 6 1,0 11-1,-1 9 1,-1 10-1,-2 9 1,-1 7-1,0 6 1,2 6 311,-1 4 0,-2 5 0,-2 5 0,0 6 0,0 7 0,1 7 0,-1 7 0,0 8 0,-1 7 0,-2 5 0,0 4 0,3 2 1,5-1-87,3 1 0,-3 6 0,5 3 1,3 3-1,3 2 0,5 0 1,2 0-1,3 0 0,1 0 0,2-2 1,2-2-1,3-6 0,4-5 4,4-4 1,1 0 0,1-10 0,1-6 0,1-5 0,4-5-1,1-1 1,2-6 0,0-2 0,0-7 0,0-3 0,0-5 176,0-1 0,-1-5 0,2-7 0,-1-9 0,0-8 0,0-7 0,0-6 0,0-6 0,0-5 0,-2-4 0,-1-1 0,-3-4 0,-2-6 0,-2-7-306,1-7 0,-11 39 0,0 0 1,-2-1-1,0-1 0,0 0 0,-2-2 1,-1 1-1,-1-1 0,-1 0 1,-2 0-1,-2 2 0,-2 2 0,-12-33 1,-3 15-1,0 14 0,0 10 0,0 8-17,2 8 1,-1 6 0,6 13-1,-2 2 1,-1 4 0,1 8 0,0 10-1,1 8 1,1 7 0,1 4-1,0 5 1,3 3 132,0 0 0,1 5 0,-3-5 0</inkml:trace>
  <inkml:trace contextRef="#ctx0" brushRef="#br2">5783 5108 8407,'0'-15'542,"0"1"1,0 0 0,0-1 0,0 1-1,0-1 1,-1 3 0,-3 1 29,0 1 1,-1 5-1,5-4 1,2-1 0,2 2-1,7 3 1,5 4-1,5-1 1,2-1 0,2-2-669,2 2 1,7 1 0,0 4 0,-3 1 0,0 3-1,-2 1 1,-2 1 0,-3-2 0,-5 2 0,-3 0-1,-2 2 1,1-1 0,-2 1-383,-4 1 0,-2-3 1,-7 2-1,-2-1 0,-3-1 1,-4-1-1,-6-3 1,-2 1-1,-4 0 0,-2 0 476,-2 0 0,-7-1 0,-3-2 0,0 1 0,-1 2 0,4-2 0,2-1 0,1-1 1,0 3-1,2 0 0,3 0 0,5-3 307,3-1 0,5 0 0,8 0 0,11 0 1,9 0-1,6 0 0,2 0 0,4-1 1,3-3-1,2-2 0,-1 0 0,2-1 0,0-2 0,4 2 0,-6 1 1,-4-1-1,-5 3 0,-5-1 0,-3 0 1,-4 2-642,-8 1 0,-16 9 0,-17 1 0,-2 1 0,1-1 0,3 0 0,1-1 0,4-1 0,0-1 0,-1 1 0,-1 2 0,2 0 110,3-3 1,-2 1 0,2 1 0,1 1 0,2 1 0,3 1-1,2-2 1,3 0 0,2 0 0,4 2 0,5-1 541,7 1 1,9-7-1,5 2 1,3-4-1,4-1 1,2-1 0,4-2-1,1-4 1,1 1-1,-1-2 1,-1 0 0,-4-2-1,-2 1-301,-2-1 0,-7 7 1,-3-2-1,-6 3 1,-8 4-1,-12 1 1,-9 4-1,-8 1-440,-3 3 0,-2 2 1,1-1-1,-1 0 1,-2-3-1,-1 1 1,-1-2-1,1-2 1,2-1-1,2 0 0,3-2 1,2-2 590,3-1 1,0 0-1,9 0 1,6 0 0,10 0-1,6 0 1,5 0 0,2 0-1,3 0 1,1 0 219,4 0 0,6 0 0,1 0 0,-1 0 0,-1 0 0,-3-1 1,0-2-1,-3-2 0,-2 2 0,-3-1 0,-2 1 0,-2-2-864,-2 2 1,-7 2-1,-7 1 1,-10 1-1,-6 2 1,-5 2 0,1-2-1,-3-1 1,1-2-1,-4 0 1,-1 0 227,-2 0 1,2 0-1,2 0 1,2-2-1,1-1 1,1-3-1,0 0 1,4-2-1,2 0 563,6-4 1,9 6-1,11 1 1,5 4 0,5 1-1,1 0 1,4 0 0,2 0-1,4-2 1,2-1 0,-2-2-1,-2 0 1,-1 0 0,0 1-618,0 0 0,-2 3 0,-3 1 0,-5 0 0,-5 1 0,-6 4 0,-8 5 0,-8 3 0,-5-1 0,-1 0 304,0-3 0,-7 1 0,-1 4 0</inkml:trace>
  <inkml:trace contextRef="#ctx0" brushRef="#br2">6100 5252 9477,'14'8'278,"1"-4"0,-1-2 1,0-2-1,1 0 0,1 0 1,1 0-1,2 0 0,-1 0 1,-2 2-279,-2 2 0,1-2 0,-1 4 0</inkml:trace>
  <inkml:trace contextRef="#ctx0" brushRef="#br2">6517 14115 8347,'-5'-15'875,"2"3"0,5 0 0,7 4 0,7 0 1,5 2-1,1-2-509,4 0 1,-4 5 0,2-2 0,2 4 0,1 1 0,2 0 0,0 0-1,-2 0 1,-2 1 0,-2 2 0,-1 4 0,-1 1 0,-2 4 0,-5 4-1,-4 4-500,-4-3 1,-1 6-1,-8 1 1,-5 4 0,-8 4-1,-3 4 1,-5-1-1,-2 1 1,-4 1 0,1 2-1,2-3 1,3-2-1,0-5 46,2-5 1,1 1 0,7-6 0,1-1 0,3-2 0,7-3 0,6-4 0,7-2 0,3-2 347,1-1 1,-5 1-1,1-3 1,3 1-1,3 2 1,3-2-1,-1-1 1,-2-2-1,-2 0 1,0 0-1,2 0 1,2 0-1,1 0-2992,-1 0 0,-2 0 0,-2 0 2732,0 0 0,-6 0 0,-1 0 0</inkml:trace>
  <inkml:trace contextRef="#ctx0" brushRef="#br2">6949 13568 9098,'0'-27'0,"0"3"0,0 5 330,0 3 0,0 6 0,0 4 0,0 4 0,0 9 0,0 5 0,1 8 0,4 4 0,3 3 0,2 1 0,-2 1 0,0 0 1,-2 1-118,0 4 0,-1-5 0,-3 1 0,1-4 0,2-1 0,-2 1 0,-1-2 0,-2-5 0,0-3 1,0-2-205,0 1 0,4-9 0,1-6 1,-2-9-1,1-7 0,-1-5 1,3-2-1,1-2 0,1-2 1,0-2-1,1-1 0,1-2-89,-1-2 1,1 0 0,4 4-1,1-2 1,-1-2 0,0 3 0,1 2-1,-1 3 1,-1 4 0,-2 1 0,-1 5-2692,1 5 1,-5 6 2770,-1 10 0,-16 9 0,-5 9 0</inkml:trace>
  <inkml:trace contextRef="#ctx0" brushRef="#br2">7078 13669 13706,'5'9'414,"1"1"1,2 0 0,3-1 0,2 1 0,2 1-1,-1 3 1,0 4 0,1 1 0,-1 0-415,1 2 0,5 1 0,3 7 0</inkml:trace>
  <inkml:trace contextRef="#ctx0" brushRef="#br2">12185 14216 8275,'-14'-2'395,"0"-3"1,2-1 0,8-4-1,8 5 1,9 4 0,5 1-1,4 0 116,5 0 0,1 0 0,10-2 0,2-1 0,1-3 0,3-1 0,0-1 0,3 0 0,1-1 0,-4-1 0,-4 2 0,-4 2 0,-3 1 0,-1 0-1147,-5 0 0,0 0 0,-7 5 1,-3 0-1,-1 0 0,-1 0 1,-1 0 635,0 0 0,-12-6 0,-4-2 0</inkml:trace>
  <inkml:trace contextRef="#ctx0" brushRef="#br2">12574 13726 8463,'-5'-9'413,"0"-1"0,-4 9 1,4 1-1,2 9 1,1 10-1,2 9 1,0 5-1,0 4 0,0 4 1,0 4-1,2 5 1,1-1-145,2 1 0,1-2 0,-3-3 1,2-1-1,0 3 0,0-4 1,-1 0-1,0-5 0,-1 1 0,0-4 1,2 2-270,-2 0 0,5 1 0,0 5 0</inkml:trace>
  <inkml:trace contextRef="#ctx0" brushRef="#br2">13912 13568 8199,'0'-29'0,"0"2"0,0 2 0,0 2 387,0 2 1,-5 7-1,0 8 1,2 4-1,1 10 1,4 8-1,1 10 1,4 6-1,-1 8 1,2 4-1,-2 6 1,1 1-1,-2 3-297,1 2 1,-4 0-1,2-1 1,0-3 0,-1 3-1,2 2 1,-2 2 0,-2-1-1,-1-5 1,0-5 0,0-4-1,-1-4 1,-2-4 0,-2-9-1,2-6-145,1-5 0,2-10 0,-2-6 0,-1-8 1,-2-5-1,2-3 0,2-5 0,1-7 1,0-8-1,0-2 0,0-2 0,0-3 219,0-3 0,4-2 0,3 4 1,1 1-1,1 0 0,1 0 0,1 1 1,4 4-1,2 4 0,2 4 0,1 3 1,0 5-1,3 6 34,2 4 0,-4 9 0,-2-2 1,-3 4-1,-1 2 0,-1 4 1,0 5-1,1 3 0,-2 1 1,-4 0-1,-4 2 0,-3 2 1,-2 3-502,0 1 1,0-4 0,-2 2 0,-3 0-1,-4 0 1,-4 1 0,-3 0 0,-2-2-1,-1 0 1,0-1 0,-2-4 0,-1-3 191,-1 1 0,-2-6 0,6-1 0,1-4 0,2-1 0,2 0 1,-1 0-1,2-1 0,2-2 0,3-4 449,2-1 0,3 5 0,6 0 0,3 6 0,2 7 1,3 2-1,2 4 0,2 4 0,-1 2 0,0 2 0,1 0 1,-1 0-391,1-2 0,-1 4 1,2-5-1,0-1 1,0 1-1,-3-3 1,-1-2-1,0-2 0,-1 1 1,-3-1-1,0-1 52,0-4 0,1 4 0,6-5 0</inkml:trace>
  <inkml:trace contextRef="#ctx0" brushRef="#br2">14372 14100 8079,'-9'0'5788,"1"-1"-5788,1-4 0,2 3 0,5-4 0</inkml:trace>
  <inkml:trace contextRef="#ctx0" brushRef="#br2">15005 13467 8361,'-9'-14'0,"-1"0"642,-1-1 1,-2 2 0,0 5-1,2 10 1,3 11 0,0 9-1,2 7 1,-2 5 0,0 4-1,-2 5-600,2 5 1,-3-2-1,6 7 1,2 3 0,1 3-1,2 4 1,0-3 0,2-2-1,3-4 1,4-3 0,4-1-1,2-5 1,-1-5-962,0-7 0,6-7 0,0-4 1,1-1-1,0-5 919,-4-5 0,6 2 0,-1-5 0</inkml:trace>
  <inkml:trace contextRef="#ctx0" brushRef="#br2">15552 13784 7976,'-14'-10'0,"-1"1"0,1-2 616,-1-2 1,1 3 0,0 2-1,-1 2 1,1 3 0,-1 1-1,1 2 1,0 0 0,-1 2 0,1 2-1,0 6 1,-1 3 0,1 3-675,-1 3 1,1 3 0,0 7 0,1 0 0,3 0 0,4 1 0,1 2 0,0 2 0,2-2 0,3-2 0,5-1 0,4-1-1,4 0-172,2-4 1,4-4 0,2-7 0,-1-2-1,3-3 1,-1-1 0,4-4 0,-1-3 0,1-5-1,-2-4 1,0-6 0,0-4 0,0-5 0,0-3 229,-2-2 0,5-6 0,-4-2 0</inkml:trace>
  <inkml:trace contextRef="#ctx0" brushRef="#br2">15782 13755 10799,'8'-6'0,"-1"-2"0,-3 3 0,1 8 0,-2 10 0,1 5 0,-1 2 0,2 4 0,-1 3-9,3 2 0,-6 5 0,6-1 0,-2-1 0,-1-1 0,-1-2 1,1-2-1,-1-3 0,2-5 0,-2-3-180,-2-2 1,-1-7 0,0-7 0,0-10-1,0-8 1,0-6 0,2-3 0,1-1 0,4-1-1,1 0 1,1-1 0,1-2 0,-1-2 607,3 2 0,5 3 0,2 4 0,-1 2 0,0 1 0,-1 3 0,2 3 0,-1 8 1,-2 5-1,-2 3 0,1 1 0,-1 4 0,0 6 0,1 7-373,-1 6 1,-4 3 0,-1 2 0,1-1 0,-2 1 0,-2 0 0,-1 0 0,0 0 0,-2-1 0,0 1 0,1 0 0,0-2-2893,0-3 0,-1-3 2846,2-7 0,3-6 0,6-1 0</inkml:trace>
  <inkml:trace contextRef="#ctx0" brushRef="#br2">16372 13367 8122,'14'-5'0,"1"0"0,-1 2 492,1 1 0,-1 2 0,0 0 0,1 2 0,1 3 0,3 6 0,3 6 0,2 7 0,0 5 1,2 3-1,1 5 0,2 3 0,0 6 0,-2 4-347,-3 4 1,1 2-1,-7 2 1,-4 1 0,-4 2-1,-4-1 1,-3-2 0,-3-4-1,-4 1 1,-8 2 0,-4 2-1,-4 0 1,-3-4-1694,-2-4 1,2 2 0,1-4 0,0 1 1547,-1-1 0,-1 6 0,-5-4 0</inkml:trace>
  <inkml:trace contextRef="#ctx0" brushRef="#br2">5812 5151 29010,'-14'0'-454,"-1"0"0,6 0 1,2 0-1,4-2 1,6-1-1,4-2 548,4 2 0,-2 2 0,4 1 0,3 0 0,0-2 0,2-1 1,-1-2-1,4 2 0,2 1 0,1 2 0,0-1 0,0-3 1,-1 0-1,1-1-202,0-2 1,-6 6 0,1-6-1,-3 3 1,-1-1 0,-4 2-1,-6 1 1,-10 2 0,-8 0-1,-5 0 41,-1 0 1,-6 0-1,2 0 1,-1 0 0,0 0-1,-1 0 1,-2 2-1,-2 1 1,0 3 0,2 1-1,3 1 1,3 0-151,0 3 0,5-5 0,-1 1 0,7-3 0,12 1 0,9-2 0,8-1 0,3-2 1,2 0-1,0-2 361,0-2 1,-6 2 0,1-3 0,-3 4 0,-1-1 0,-1-1 0,0-2 0,1 2 0,-1 1 0,0 2-1,1 0-335,-1 0 1,-4 0-1,-2 2 1,-3 1-1,-7 2 1,-6-2 0,-5-1-1,-1-1 372,-1 4-150,1-3 0,-5 4 0,0-4 0,1 1 0,2 2 0,2-2 0,-1 0 0,1 0-98,0 2 0,7 0 1,7-5-1,8 0 1,5 0-1,1 0 1,1 0-1,-1 0 0,1 0 170,-1 0 0,0 0 1,1 0-1,-1 0 0,0 0-149,1 0 1,-9 0 0,-6 0 0,-8 1-1,-6 3 1,-4 0 0,-1 0 0,0-3 0,0-1-1,0 0 1,1 0 513,2 0 0,2 0 0,-1 0 0,1 0 0,-1-1 0,4-3-408,6 0 1,7-1 0,12 5-1,1-2 1,1-1 0,1-2 0,4 2-1,0 1 1,0 2 0,-2 0-1,0-1 1,0-2 0,-1-2 94,-2 2 1,-2 1 0,1 2 0,-1 0-305,0 0 1,-12 0-1,-7 2 1,-6 1 0,-3 2-1,-1-2 1,1-2 0,-1-1-1,1 0 295,0 0 0,-1 0 0,4 0 0,6 0 1374,10 0-1486,13 0 1,-2 0 0,4 0 0,0 0 0,-1 0-1,0-1 1,0-2 0,0-2 0,-1 2 0,-2-1 0,-2 1-1,1-2-398,-1 2 1,1 2 0,-4 1 0,-7 1 0,-10 2 0,-8 2 0,-7 0-1,-1 0 1,-4 1 300,-1 2 1,3-5-1,0 4 1,-2-2-1,-1 1 1,-2 0-1,1 2 1,-1-1-1,2 1 1,3-2-1,3 2 1,2-1-1,-1-1-33,3-3 1,6 3-1,3 1 1,3-1 0,7 1-1,6-4 1,6-2-1,3-1 190,3 0 0,-1 0 0,-5-1 1,1-2-1,-1-2 0,0 2 1,1 1-1,-1 2 0,1 0 1,-1 0-1,0 0-13,1 0 1,-6 0 0,1 0-1,1 0 1,0-2 0,0-1-1,-1-2 1,1 2-288,2 2 0,1 1-167,1 0 970,-7 0-555,-2 6 1,-6-3 0,-1 5-919,-4-1 1,2-3 443,-7-4 670,7 0 0,-4 2-688,7 3-650,0-4 1,-1 6 873,-4-7 0,3 1 0,-4 3 0,0 0 239,-4 0 0,-1-1 0,0 0 0,1 2 440,-1-2 0,3-1 0,0-1 0,0 2 1046,0 2-2074,5 0 1,-4-3 418,7 2 0,-6-2 0,-2 4 0</inkml:trace>
  <inkml:trace contextRef="#ctx0" brushRef="#br2">7812 5338 30441,'8'-8'-2378,"-2"0"1,-4 5 0,3-2 0,3 0 2398,0-1 1,4 4 0,-4-4 0,2 1 0,-2-1 0,0-1 0,0-1 0,3 2 0,0-2 0,1 0-1,-3-2 1,2 1 0,2-1 0,1-1-182,1-2 0,-6-1 1,-1-1-1,0 1 0,-1-2 1,-1-2-1,-1-2 1,0-1-1,0-2 0,-2 3 1,-2-3-1,-1 3 1,-1-3 22,-4 1 1,2 4-1,-5-3 1,1 2-1,3 0 1,-1 1-1,-2 2 1,1 2-1,0 0 1,1-1 0,0 1-1,-1 0 133,-2-1 0,-2 1 0,-3-1 0,2 1 1,2 0-1,-1-1 0,0 2 0,1 2 1,-2 3-1,-2 0 0,-2 2 0,1-2 87,0 0 1,-1 5 0,2-4 0,2 2 0,2 1 0,-3 0-1,0 3 1,-3 1 0,1 1 1050,0 4-1144,-1-3 1,1 9 0,-2-5 0,-2 1 0,-1-1 0,0-1 0,0 0 0,-2 1 0,0 1 0,0-1 0,4-1 0,-1 0 111,-1-1 0,3 6 0,-3-5 0,3-2 0,3 0 0,2 0 0,1 4 1,-1-1-1,-2 2 0,-1-1 0,-1 1 0,1 0-138,0 3 0,-1 0 0,1 0 0,1-1 1,2 1-1,1 0 0,1 0 0,-1-1 1,2 1-1,2 2 0,3 1 0,-1-1 20,0-3 0,2 2 0,-3-2 1,4 3-1,1 1 0,-2 1 1,-1 1-1,-2 1 0,2 2 1,1-1-1,2-2 0,0-2 1,0 1 20,0-1 0,0 0 0,0 1 1,0-1-1,2-1 0,1-2 1,2-1-1,0 1 0,-1 2 0,3 1 1,-1 1-1,2-1-7,0 0 0,2 1 0,3-1 0,-2 0 0,-2 1 0,3-1 0,-1 1 0,0-3 0,-3 0 0,0-4 1,0 0 1,3 0 1,-3 0 0,2 1 0,1-2-1,2-3 1,1 3 0,0-1 0,1 1 0,-1-4-1,1 0 1,-1 0 26,0 2 0,6 0 1,-1-5-1,0 0 1,0 0-1,2 0 1,0 0-1,1 0 1,-1 0-1,1 0 1,-1 0-1,1-2 1,-1-1-4,0-2 1,0-4 0,-4 2-1,2 1 1,-1-2 0,-2 0-1,0-3 1,2-1 0,1 1 0,-2 2-1,-1-3 1,-1 0 0,-1-3-157,0 1 0,-1-1 0,-2 1 0,-3-2 0,0-1 0,-1-3 0,-1 1 0,-1-2 0,0-1 0,0-2 0,-2 0 0,-2-2 0,-1-1 40,0-2 0,0 1 0,0-1 0,0-1 1,0-2-1,0 0 0,0 3 0,0 5 1,-1 1-1,-4 3 0,-3-1 0,-3 3 0,-2 4 213,-3 4 1,-6 2 0,1 5 0,-1-2 0,-4 2-1,-1 2 1,-2 1 0,0 0 0,0 0 0,1 0 0,-1 0-1,0 0-314,0 0 1,2 0-1,2 0 1,1 0 648,-2 0 1,-1 0 0,-2 0 0</inkml:trace>
  <inkml:trace contextRef="#ctx0" brushRef="#br2">9955 5093 9110,'2'-12'0,"1"0"0,2 3 320,-2-2 1,4 3 0,-3-2 224,0-1 1,-1 4 0,2 3-1,4 2 1,4 2 0,1 0-272,1 0 1,-4 0 0,-8 0 0,-11 0 0,-9 2 0,-6 1-1,-2 3 1,-3 1 0,0-1-112,-1-3 0,2 4 0,1-3 1,4 1-1,1 0 0,3 0 0,2-2 1,4 0-1,0 0 0,6 2 38,4-2 1,1-1-1,12-2 1,3 0-1,6 0 1,0 0-1,3 0 1,-1 0-1,2-2 1,0-1-1,0-2 1,0 2-1,-2 2-45,-2 1 0,-3-2 0,1-1 0,1-2 0,-1 2 0,-2 1-471,-2 2 1,-6 2 0,-5 1 0,-4 3 505,-4 2 0,-6 2 0,3 4 0</inkml:trace>
  <inkml:trace contextRef="#ctx0" brushRef="#br2">20140 11619 8662,'-8'-14'1026,"-3"0"0,5 0 1239,-2 0-1936,5 0 1,-9 0-1,2 0 1,-2 0 0,-2 0-1,-2 2 1,-1 2-1,-3 6 1,-3 2 0,-5 2-1,-4 2 1,1 2 0,3 6-1,3 2-507,2 2 0,6 0 0,0 0 0,6 0 0,6 0 0,5 0 0,5 0 0,4 2 0,5 1 0,5 2 0,3-1 0,1 3 0,0 2 0,2 4 20,2 1 1,-4 0 0,-1 0 0,-2 1 0,-3 2 0,-1 4-1,-2-1 1,-2 0 0,-2-4 0,-6-4 0,-4-2 0,-4-1 379,-6-1 1,-4-2 0,-4-6 0,-6-1 0,-2-3-1,-1-2 1,4-2 0,3-2 0,1-4 0,2-5-1,3-4 1,5-4 0,2-1-3210,4 0 0,3-6 2987,5-4 0,3-8 0,6-4 0</inkml:trace>
  <inkml:trace contextRef="#ctx0" brushRef="#br2">20364 11718 8191,'0'14'0,"2"0"0,1 1 0,3 4 219,2 4 1,-5 5 0,2 3 0,-2 4 0,0-1 0,2 0 0,-1-1-1,1 0 1,0-1 0,-1-1 0,1-3-220,0-4 0,-1 2 0,-4-4 0</inkml:trace>
  <inkml:trace contextRef="#ctx0" brushRef="#br2">20224 12026 8490,'-8'-6'360,"2"-2"1,8-5 0,4 3 0,8 0 0,9 1 0,8 0 0,8-1-1,5-1 1,4 0 0,2 0 0,1 4 0,-1-1-277,-3 0 0,0 3 0,-5-2 0,-7 0 0,-5 4 1,-8 3-1,-8 5 0,-8 4 0,-6 5 0,-5 3-153,-4 2 0,-3 6 0,-2-2 0,1 2 0,4 0 1,4-3-1,4-2 0,1-3 0,1-1 0,5-4 1,7-2-1,6-6 0,2-4 67,4-4 0,0-6 0,0-7 0,-3-3 0,-2-2 0,-3-3 0,-3 0 1,-3 1-1,-3 0 0,-2 1 0,-3-1 0,-3 1 0,-4 0 0,-7-1-85,-6 1 0,1 6 0,-4-2 0,1 4 0,0 2 0,2 4 0,2 3 0,2 2 87,4 4 0,-4 4 0,6 10 0</inkml:trace>
  <inkml:trace contextRef="#ctx0" brushRef="#br2">21009 11788 8719,'-2'-13'0,"-1"2"246,-1 2 0,-3 7 0,4 2 0,-1 11 1,0 11-1,3 11 0,1 6 0,0 4 0,0 4 1,0 4-1,0 4 0,1 1 0,4 0 1,3 0-1,0-1-893,-4-4 1,3-3 0,-3-7 0,1-4 0,0-6 0,-1-6 646,-1-6 0,-1-10 0,-2-2 0</inkml:trace>
  <inkml:trace contextRef="#ctx0" brushRef="#br2">20953 11816 8035,'15'-13'374,"4"4"0,3-2 0,6 6 0,0 2 0,2 2 0,2 2 1,4 4-1,0 6 0,-3 4 0,-5 6 0,-5-1 0,-4 2 1,-5-1-11,-5 4 1,-3-3 0,-6 0 0,-1 0-1,-6 0 1,-7 1 0,-6-1 0,-3-4 0,-2-2-1,-3-2 1,-3 0 0,0-2 0,1-1-1979,2-1 0,0-7 0,0 2 0,1-4 1614,4-1 0,-3-6 0,4-2 0</inkml:trace>
  <inkml:trace contextRef="#ctx0" brushRef="#br2">21920 11844 8024,'0'-14'572,"0"3"1,0 8 0,1 12 0,3 11 0,0 8-427,-1 5 1,-1-2-1,-2 5 1,1-2-1,4-3 1,3-1 0,1-4-1,1-1 1,1-3-1,1-2 1,2-4 0,0-5-1,0-6 1,0-4-1,0-2-321,0-4 0,0-4 0,0-10 1,0-5-1,-1-2 0,-3-2 1,-2 2-1,0 1 0,-2 3 1,0 2-1,-1 4 230,1 5 1,-4 11 0,3 9 0,-2 4 0,0 1-1,3 0 1,2 0 0,3-2 0,1-1 0,2-3 0,0-2-1,0-3 769,0-1-1050,0-2 1,-4-3 0,-3-5 0,1-6 0,-2-3-1,1-3 1,-3-4 0,1-4 0,1-4 0,0-6-1,2-2 1,-2-5 225,1-7 0,4-5 0,-4-14 0</inkml:trace>
  <inkml:trace contextRef="#ctx0" brushRef="#br2">22438 11451 12518,'0'20'0,"0"5"0,0 7 0,0 6 0,2 9 0,1 8 0,3 4 0,1 0 0,0-3 0,0-4 0,0-6 0,0-4 102,-1-4 0,3-6 1,-3-8-1,2-7 0,2-8 1,-3-9-1,-2-8 1,-2-6-1,0-4 0,3-6-166,2-2 0,-3-4 1,3 1-1,-1-2 0,0 3 1,-1 1-1,-1 7 0,-1 3 1,3 4-1,0 4 0,3 7 122,-3 10 1,1 3 0,-3 12 0,4 2 0,4 0 0,1 0 0,-2-3 0,-1-2 0,0-1 0,3-2 0,2-1-1,-2-6 1,-4-2 0,1-5-38,2-1 1,6-8 0,-1-4 0,-1-4 0,-1-4 0,-2-6 0,0-2 0,-2-2 0,-1 0 0,-3 0 0,-2 0 0,-3 1 0,-1 2-4,-2 2 0,-2 7 1,-4 2-1,-6 8 1,-5 5-1,-2 2 1,0 5-1,1 8 1,2 8-1,4 5 1,4 1-1,1 1 31,4 4-155,2-3 1,7 2 0,3-7 0,4-1 0,1-1 0,1-1 0,4-4 0,3-2 0,1-4 0,-1-2 0,0-6 0,-2-4 16,0-4 1,4-4 0,-6-8 0,0-1-1,-1-3 1,-2-2 0,1-3 0,-4 0-1,-1 0 1,-1 4 0,-3 0 0,0 4 86,-4 2 1,-2 4 0,-1 6 0,0 10 0,0 6 0,0 4 0,0 2 0,0 4 0,0-1 0,0 2 0,0-2 0,0 0-51,0-3 1,2-1 0,1-2-1,3-2 1,2-4 0,1-8 0,1-8-1,0-4 1,5-4 0,2-1-60,0-1 1,0-7 0,0 3 0,2 0 0,-2 3-1,-2 5 1,-1 3 0,0 4 0,-1 2 0,-2 8-1,-3 8 617,-2 6 0,0 8 0,-3-2 0,2 4 0,0 1-506,1 0 0,2 6 0,6 2 0</inkml:trace>
  <inkml:trace contextRef="#ctx0" brushRef="#br2">24330 11493 9434,'0'14'20,"0"2"1,0 3 0,0 4-1,2 3 1,1 2 0,2-1-1,-2-2 1,-1-2-3,-2 2 0,0-5 1,1-4-1,2-11 0,3-15 1,2-12-1,3-7 0,3-5 1,3-1-1,3 0 112,2-1 1,0 5-1,3-2 1,-3 5 0,-2 4-1,-1 7 1,-1 6 0,1 7-1,-2 2 1,-3 5 0,-3 5-1,-3 8 1,-2 4 0,-1 5 3210,1 1-3596,-4-4 1,4 3-1,-5-6 1,3-1-1,0 1 1,-1 0 254,-1-2 0,4 5 0,2 0 0</inkml:trace>
  <inkml:trace contextRef="#ctx0" brushRef="#br2">24190 12068 7927,'-6'0'465,"8"0"1,10-2 0,11-1-1,9-1 1,7-1 0,6 0-1,6 1 1,4 0-184,1 3 1,0-4 0,-2 1 0,-1 0 0,-3 1 0,-3 0-1,-7-1 1,-6 0 0,-4 3 0,-2-1 0,-1-1 0,-4-1-1,-4 0-6153,-4 3 5871,-7 1 0,-2 0 0,-6 0 0</inkml:trace>
  <inkml:trace contextRef="#ctx0" brushRef="#br2">24330 12404 7927,'-7'-14'562,"0"7"1,9-1 0,4 5 0,8-2-1,8 2 1,5 1 0,-1 2 0,-1 0 0,-2 2-1,1 3 1,-3 4 0,-3 3-575,-8 2 0,1 2 0,-6 1 0,-3 3 0,-5 2 1,-7 3-1,-2 2 0,-4-1 0,-1-1 0,-2-3 0,2 0 1,2-2-77,1 0 0,1-1 0,4-5 0,6-2 0,6-2 1,6-6-1,5-4 0,3-3 0,2-3 0,0-2 0,-1-1-1419,1 1 973,0-5 0,-1 6 1,1-6-1,0 1 534,1-2 0,-4 3 0,4-9 0</inkml:trace>
  <inkml:trace contextRef="#ctx0" brushRef="#br2">24793 12208 10678,'-8'14'240,"2"0"0,6 0 1,0 0-1,0 2 0,0 1 1,0 2-1,0-2 1,0 0-1,0 0 0,0 2 1,0-2-1,0-2-1132,0-1 0,0 0 0,0 0 1,0 0-1,2-1 0,1-5 966,1-8 1,3-2 0,-4-7-1,3-2 1,0-3 0,2-3-1,0-2 1,3 0 0,1 1 0,2-1-1,0 2 1,0 0 430,0-2 0,0 3 1,0-2-1,2 2 0,-1 2 1,1 0-1,-4 2 1,1 1-506,-1 1 0,-4 7 0,-2-3 0</inkml:trace>
  <inkml:trace contextRef="#ctx0" brushRef="#br2">24919 12432 7771,'9'8'-375,"1"-3"0,-1-4 0,5-1 0</inkml:trace>
  <inkml:trace contextRef="#ctx0" brushRef="#br2">25382 12082 7927,'6'-14'451,"3"0"1,4 0-1,1 1 1,0 3-1,1 2 1,2 2-1,2 1 1,0 0-1,-1 1 1,1 0-1,0 3 1,0 1-1,-1 0 1,-1 0-486,-1 0 0,-2 5 0,0-1 1,-2 1-1,-1 0 0,-3 1 1,0 0 33,0 0 0,-5 5 0,3-3 0</inkml:trace>
  <inkml:trace contextRef="#ctx0" brushRef="#br2">25494 12208 7997,'14'-14'302,"0"6"0,0 2 0,0 1 1,0 1-1,1 1 0,3 1 0,0 1 1,1-3-1,0 0 0,-1 1 0,-1 1 1,1 2-3525,0 0 3222,-2 0 0,10-6 0,-4-2 0</inkml:trace>
  <inkml:trace contextRef="#ctx0" brushRef="#br2">26181 11549 8542,'0'-15'563,"0"-4"1,4 4-1,2-3 1,2 7 0,3 8-1,0 8 1,-2 9 0,-4 8-1,-3 6 1,-2 5 0,0 4-381,0 3 0,0 7 0,0 1 1,0 1-1,-2 1 0,-1-2 1,-3 2-1,-1-2 0,0 0 1,0-3-1,0-1-183,-1-2 0,-1 0 0,-6 0 0</inkml:trace>
  <inkml:trace contextRef="#ctx0" brushRef="#br2">24863 12432 7868,'-14'-9'0,"0"1"804,0 2 1,0-3 0,2 2 0,1 1 0,4 0-340,6 3 0,-1 1 0,12 2 0,2 0 1,4 0-1,2 0 0,1 0 0,0 2 0,-1 1 1,0 3-1,-3 0 0,-1 1 0,0-3 0,0 3 1,0 0-1325,0 1 0,-4 0 859,-1-3 0,0 9 0,5 7 0</inkml:trace>
  <inkml:trace contextRef="#ctx0" brushRef="#br2">27077 11830 8276,'-18'-2'0,"-1"-1"0,2-2 341,1 2 1,10-5 0,6 1 0,10-3 0,7 3 0,8-1 0,6 2-75,6-1 1,-1-2-1,1 3 1,2-1-1,0 1 1,0 3 0,-5 2-1,-3 1 1,-4 0-1,-2 0 1,-3 0 0,-5 1-1,-6 4-267,-7 4 0,-15 10 0,-4 3 0</inkml:trace>
  <inkml:trace contextRef="#ctx0" brushRef="#br2">27077 11956 7939,'-6'0'279,"6"0"0,10 0 0,5 0 0,5 0 1,4 0-1,4 0 0,5 0 0,1 0 1,2 0-400,-1 0 1,-3 0 0,2 0-1,-3 0 1,-1 0 119,-4 0 0,-7-6 0,1-2 0</inkml:trace>
  <inkml:trace contextRef="#ctx0" brushRef="#br2">27358 11437 6855,'14'6'565,"1"-2"0,4 5 0,4 2 0,5 1 0,4 4 0,2 1 0,2 3 0,1 0 0,0 2 0,-2 0 0,-4 3 0,-6 1-566,-3 3 1,-10-6-1,-7 0 1,-5 2-1,-7 2 1,-7 1 0,-7 0-1,-7 0 1,-5 1-1,-4 2 1,-2 2-1,0-2 1,1-1 0,1 4 0,-5 2 0</inkml:trace>
  <inkml:trace contextRef="#ctx0" brushRef="#br2">28241 11844 8540,'-13'-7'0,"2"-2"230,2-3 0,6-2 0,-2 0 0,4 0 0,2 1 1,4 2-1,6 3 21,6 2 0,5-3 0,6 4 0,1 2 1,3 2-1,-1 1 0,-3 0 0,-3 1 1,-4 4-1,-2 4 0,-6 5 0,-6 5 1,-4 4-1,-3 4 0,-6 1 0,-8 0-234,-8 0 0,-3 0 0,1 0 0,2 0 0,0-2 0,2-1 0,1-3 0,5-2 0,5-3 0,2-1 0,4-2 0,3 0-73,5 0 1,3-6 0,7-3 0,3-4 0,0-1 0,1 0 0,0 0 0,1 0 0,0 0-1,0 0 1,-3 0 0,1 0 0,-1-1-919,1-4 1,3 3 0,-4-4 0,1 1 0,0-1 973,-3-2 0,-1-7 0,0-7 0</inkml:trace>
  <inkml:trace contextRef="#ctx0" brushRef="#br2">28661 11409 8006,'-8'-6'131,"-4"4"1,3-2-1,-2 5 1,0 7-1,1 8 1,1 4 0,1 3-1,2 1 1,1-1-1,1 0 1,1 1 90,1-1 0,2-1 0,0 1 0,0-4 0,0-4 0,2 0 0,2-3 0,6-4 1,2-7-1,4-5 0,1-6-115,2-5 0,1-1 1,-3-6-1,3 1 1,2-1-1,1-3 0,1-2 1,-3 1-1,0 1 1,-3 2-1,1-2 1,0 0-1,-2 1 0,-3 6-1748,-5 2 0,-1 7 1641,-3-1 0,-4 7 0,5-3 0</inkml:trace>
  <inkml:trace contextRef="#ctx0" brushRef="#br2">28731 11577 8323,'-9'5'369,"0"0"0,5 6 0,1-4 0,5 3 0,4-2 0,2-1 0,3 0 0,1 0 0,2 0 0,-1 0 0,-2 0 49,-2-1 1,0 3-419,5-4 0,0 12 0,0-1 0</inkml:trace>
  <inkml:trace contextRef="#ctx0" brushRef="#br2">29124 11858 8200,'14'-2'0,"1"-1"0,2-3 368,2-2 0,6 5 0,-3-2 0,1 4 0,1-1 0,-1-1 0,-1-2 1,-4 2-1,-2 2 0,-2 1 0,0 0 0,0 0-1612,0 0 1244,-6 6 0,-8 8 0,-8 8 0</inkml:trace>
  <inkml:trace contextRef="#ctx0" brushRef="#br2">29180 12054 8096,'9'-5'369,"0"1"0,2 0 1,2 3-1,1-1 1,1-1-1,4-1 1,3 0-1,1 3-193,1 1 0,-3 0-176,3 0 0,8-6 0,-2-2 0</inkml:trace>
  <inkml:trace contextRef="#ctx0" brushRef="#br2">29698 11760 8076,'0'-14'327,"0"7"0,0 9 0,0 9 1,0 8-1,0 1 0,0 2 1,0-1-1,0 4 0,0 0 1,0 0-190,0-2 1,0-1 0,0 3 0,0-3 0,0-2 0,0-3 0,2-3 0,1-6-269,2-8 0,6-8 1,-4-10-1,3-6 1,-1-2-1,2-4 1,1-1-1,1-2 1,-2 1-1,-2-1 1,2 0-1,1 4 1,2 4 301,0 6 1,-4 5 0,-1 5 0,2 4 0,2 5-1,-1 5 1,-1 4 0,-2 5 0,1 5 0,-1 4 0,-1 4-1,0 1 1,-2 0 60,0 0 1,-1-2-1,-5-1 1,0-3 0,0 0-1,0-2 1,-2 2-234,-3 0 0,-9 1 0,-7 5 0</inkml:trace>
  <inkml:trace contextRef="#ctx0" brushRef="#br2">26615 13554 8052,'0'-14'560,"2"6"0,2 3 0,7 4 1,6 1-1,8 0 0,6 0 0,7 0-451,2 0 0,8 0 0,2 0 0,2 0 0,-3 0 0,-2 0 0,-6 0 1,-5 0-1,-5 0 0,-3 0 0,-8 1-109,-8 4 0,-18 3 0,-9 6 0</inkml:trace>
  <inkml:trace contextRef="#ctx0" brushRef="#br2">26797 13750 8940,'19'0'220,"1"0"1,2-2 0,4-1 0,4-1 0,4-1 0,2 0 0,1 1 0,-1-1 0,-2 0 0,-1 1 0,0-1-2521,-2-1 2300,-8 4 0,4-10 0,-5 4 0</inkml:trace>
  <inkml:trace contextRef="#ctx0" brushRef="#br2">27148 13203 8465,'-10'-6'0,"2"-3"200,2-4 1,3 1 0,8 2-1,4 7 1,5 5 0,5 4 0,4 2-1,2 3 1,0 1 0,-2 4-1,2 1 153,2 2 1,-1 4 0,-1-3-1,-3 1 1,-2 0 0,-3 1 0,-3 2-1,-4-1 1,-6 0 0,-2 2-1,-2 2 1,-2 1 0,-4 0-638,-8 0 1,-1 0 0,-9 1 0,1 2 0,-1 4 0,1-1 0,-2 0 0,-1-1 0,-2 0 0,0 1 283,0 2 0,0 1 0,0 5 0</inkml:trace>
  <inkml:trace contextRef="#ctx0" brushRef="#br2">28185 13582 7965,'0'-14'0,"-2"0"208,-3 0 1,4 4 0,-4 4-1,4 5 1,1 7 0,1 6 0,2 9-145,2 7 0,0 1 0,-4 7 0,2 0 0,2 0 0,-2 1 0,-1 0 0,-2-1 0,0-2 0,1-1 0,2-2 0,2-1 0,-2-4 0,0-2 1,0-6-1,4-5-3767,0-5 3703,-3-4 0,14-4 0,-2 0 0</inkml:trace>
  <inkml:trace contextRef="#ctx0" brushRef="#br2">28493 13582 7975,'0'-14'106,"-2"6"0,-2 3 0,-6 4 1,-2 1-1,-4 0 0,-1 1 1,-3 4-1,0 4 0,-2 5 1,2 3-1,0 4-11,2 0 1,7-3-1,4 0 1,0-1-1,4 1 1,2 0-1,1-1 1,1-1-1,4-2 1,4 0-1,4 0 1,1-2-1,0-1 15,0-1 0,0-6 0,0 4 0,0-2 0,0-2 0,0-3 1,0-1-1,2 0 0,1 0 0,1 0 0,-1 0 0,-1 0 1,0 0-1,1-1-5040,1-4 4930,1-3 0,-5-6 0,0 0 0</inkml:trace>
  <inkml:trace contextRef="#ctx0" brushRef="#br2">28703 13722 10248,'5'-14'0,"1"0"0,2 1 0,3 4 0,1 4 0,2 2 0,0 0 0,0-1 289,0 0 0,0 3 0,0 1 1,0 0-1,0 1 0,-1 4 0,-4 4-289,-4 4 0,-4 7 0,-1 2 0</inkml:trace>
  <inkml:trace contextRef="#ctx0" brushRef="#br2">28703 13904 7975,'0'9'256,"2"-1"1,2-1-1,6-4 1,2-2-1,2-1 1,2-1-1,3-2 1,2-4-168,1-1 0,5 4 1,-4-4-1,3 0 1,2 0-1,1-1-89,-1 1 0,0-10 0,0 2 0</inkml:trace>
  <inkml:trace contextRef="#ctx0" brushRef="#br2">29208 13372 7975,'0'-8'321,"-2"1"0,-1 11 0,-2 5 0,2 11 1,2 10-1,1 6 0,0 1 0,0 2 1,0 3-1,0 3 0,0 2 0,0 0-148,0-1 1,4-5 0,3-9 0,-1-3-1,2-5 1,-1-2 0,4-3 0,2-8-1,1-10-424,0-8 1,-2-6 0,-1-1-1,-1-1 1,0-4 0,3-3 0,-1-1-1,-1-1 1,-1-1 0,-1-1 0,0-1-1,-1 4 1,0 4 429,0 4 1,-5 1 0,3 1 0,-1 7 0,-1 9-1,-1 10 1,-1 4 0,-2 2 0,0 1 0,0 2-170,0 3 1,0-5 0,2 0 0,1-1 0,3-1 0,0 0 0,2-4 0,-2-4 0,2-2 0,0 0-1,3-2 123,1 0 0,1-2 0,-3-8 0,0-2 0,-1-2 0,-1-2 1,-3-4-1,-4-4 0,-1 0 0,0-1 0,0 0 0,0 1 0,-1-1-315,-4-1 1,-3 4-1,-6-3 1,0 4-1,0 2 1,0 3-1,0 2 1,0 0 0,2 3-228,2 4 0,4 4 1,6 11-1,2 0 0,2 0 1,6-2-1,2-1 0,2-1 1,2-1-1,1-1 1,1-2-1,0-1 0,-1-1 442,1-1 1,0-1 0,5-4 0,0-1 0,1-3 0,-1-2 0,0-4 0,1-4 0,-2-2-1,-4 0 1,-4 3 4150,-3 1-4052,-8 0 1,3 4-1,-7 3 1,-4 0-1,-4 6 1,-4 4-1,-1 6 1,0 4-1,0 1 1,0 1-1,0 4 1,2 3-1,1 1-429,2 1 1,6-7 0,-2 1 0,3 0 0,2-1-1,0 1 1,0 0 0,2-4 337,3-5 0,2-8 1,7-7-1,0-2 1,0-2-1,0-3 1,0-1-1,-1 0 1,-2 0-1,-2 0 1,2 2-1,0 1 1,0 3 247,-2 2 0,0 1 0,4 8 0,-2 5 0,-3 7 1,-2 7-1,-3 8 0,-1 7 0,-2 7 0,0 4 1,0 2-1,0 1-83,0-1 0,-5 3 0,-1-6 0,-2-4 0,-3-4 1,-2-6-1,-1-3 0,-1-4 0,-2-3 0,-3-5 1,-2-6-1,-2-4 0,-1-2-403,-3-3 0,3-3 0,-7-4 0,2-6 0,2-4 0,0-3 0,2-3 1,2-2-1,7-3 0,5-1 0,4-4 197,2-3 0,1-3 0,5-6 0</inkml:trace>
  <inkml:trace contextRef="#ctx0" brushRef="#br2">30147 13189 9185,'0'-22'300,"0"10"0,0 12 0,0 9 0,0 9 0,0 3 0,0 3 0,-2-1 0,-1 2 0,-2 0 0,2 0 0,2-3 1,-1-1-394,-2 1 1,2-5 0,-3 2 0,2-5 0,0-6 0,-2-10 0,4-9-1,2-7 93,4-4 0,6-1 0,-2-6 0,4 1 0,1-1 0,0-2 1,0 0-1,-2 3 0,-1 4 0,-1 4 0,0 4 0,3 4 1,1 4 18,0 2 1,-5 3 0,-1 9-1,0 6 1,-2 7 0,0 1-1,-3 2 1,-1 0 0,-2 3-1,0 3 1,0 3 0,0 2-20,0-2 0,-6 5 0,-2 0 0</inkml:trace>
  <inkml:trace contextRef="#ctx0" brushRef="#br2">29993 14255 7892,'-14'-14'396,"6"4"0,3 1 0,5-2 0,5-2 0,6 1 1,4 1-1,6 2 0,0-1 0,3 3 0,-1 0 1,-1 3-1,0-1-179,-1 2 1,-3 1-1,0 4 1,-4 3-1,-3 4 1,-3 3 0,-2 2-1,-3 0 1,-1 2-1,-2 1 1,0 2 0,-2 0-1,-2-1-480,-6 1 0,-1 0 0,1-5 0,0 0 1,-2 0-1,-4 0 0,-3 0 0,2 0 0,2 0 1,1 0-1,0 0 405,0 0 1,6-5-1,3 0 1,5 1-1,5-2 1,4-4 0,4-2-1,1-2 1,0 0-1,1 0-130,4 0 0,-2-5 1,7 0-1,0 2 0,1 2 1,-1 1-1,-6-2 1,-2-1-1,0-2 0,1 2-12,1 2 0,1 1 0,-5 0 0</inkml:trace>
  <inkml:trace contextRef="#ctx0" brushRef="#br2">30595 14549 7905,'-9'-5'0,"1"-1"136,2-2-194,1 5 0,4-3 58,-4 6 0,3-6 0,-4-2 0</inkml:trace>
  <inkml:trace contextRef="#ctx0" brushRef="#br2">4877 16679 8488,'0'-9'454,"2"0"0,3-1 1,4 3-1,5 0 1,5 3-1,4-3 1,5 1-1,5 0 1,6 1 3120,6-1-3633,-2 5 1,6-6 0,-9 7 0,-2 0 0,-6 0 0,-2 0 0,-4 0 0,-4 2 0,-6 1 0,-7 3 0,-3 2 0,-3 3-3430,-1 1 0,-10 2 3487,-6 0 0,-6 0 0,-8 0 0</inkml:trace>
  <inkml:trace contextRef="#ctx0" brushRef="#br2">4891 16946 8488,'-14'0'452,"0"0"0,2 1 0,4 2 0,8 2 0,9-2 0,7 0 0,6 0 0,3 2 1,6-2-1,3-1 0,5-2-125,2 0 0,1 0 0,0 0 0,1 0 0,2 0 0,2 0 0,-2 0 1,-3 0-1,-3 0 0,-1 0-327,1 0 0,-5 6 0,0 2 0</inkml:trace>
  <inkml:trace contextRef="#ctx0" brushRef="#br2">6489 16651 9845,'-1'-14'0,"-3"0"457,0 0 0,-1 0 0,5 0 0,0 0 0,2 2 0,2 2 0,6 7 0,2 6 0,2 8 0,-1 7-140,-4 5 0,2 3 0,-6 4 0,-1 1 1,1 3-1,0 2 0,-2 3 0,-2 0 0,-1 0 1,0-3-1,0 0 0,0-2 0,0 2 1,0-4-1,-1 0-497,-4-6 1,3-7 0,-4-2 0,2-8 0,-1-10 0,2-12 0,1-9 0,2-6 0,0-3 0,0-3 179,0-2 1,0 0 0,0-4 0,0 1 0,0-2 0,2 4 0,2 0 0,6 2 0,2 1-1,4 3 1,1 3 0,3 5 0,2 4 205,3 3 0,1 8 1,2 4-1,0 2 0,-1 2 1,-2 2-1,-3 2 0,-1 6 1,0 4-1,-1 3 0,-3 3 1,-1 0-1,-2 2-291,0 0 0,-5 1 0,-1 5 0,-2 1 0,-3-3 0,-1-1 0,-2-2 0,0 2 0,-2 2 0,-1-1 0,-2-1 0,1-3 0,-1 0-1447,0-1 1,1-3-1,4 0 1,0-2 1538,0-2 0,0 6 0,0 2 1</inkml:trace>
  <inkml:trace contextRef="#ctx0" brushRef="#br2">7302 16904 11180,'-9'-5'0,"1"-1"428,2-2 1,1 3-1,7-2 1,2 0-1,6 4 1,4 0-1,4 0 1,4-2-1,1 2 1,-1 2-1,-2 1-453,-2 0 0,-3 1 1,-1 4-1,-1 4 1,-4 4-1,-6-1 1,-4-1-1,-6-3 1,0-2-1,-4-3-1519,-2-1 1492,-1-2 0,0-13 1,0-2-1</inkml:trace>
  <inkml:trace contextRef="#ctx0" brushRef="#br2">7835 16427 8423,'-8'-14'296,"2"5"0,7-1 1,4 1-1,6 1 1,6 4-1,6 2 1,5 0-1,5-1 1,4-1-1,5 1 1,5-1-1,3 1 1,0-1 16,-4 1 1,-2 1 0,-2 0 0,0-1 0,-1-1 0,-4 1 0,-6 1 0,-4 2-1,-6 0 1,0 0 0,-4 0 0,-2 0-2811,-1 0 0,-6 2 0,-5 1 2497,-6 1 0,-11 7 0,-8-3 0</inkml:trace>
  <inkml:trace contextRef="#ctx0" brushRef="#br2">8297 16399 8502,'-14'8'278,"5"-2"0,-1-4 1,1 2-1,0 6 0,1 2 1,2 2-1,3 2 0,1 4 1,2 8-1,0 8 62,0 4 1,5 4 0,1 3 0,2 4 0,3 2 0,1 0-1,1-3 1,-3-2 0,-2-3 0,0-1 0,-2-4 0,2-2 0,-2-7-988,0-6 1,-1 0 0,-5-5 0,2 0 0,1 0 0,1-2 646,0-3 0,3-1 0,1 0 0</inkml:trace>
  <inkml:trace contextRef="#ctx0" brushRef="#br2">9152 16245 9849,'-14'-14'0,"-2"0"0,-2 1 353,-6 4 0,4 3 1,1 7-1,2 4 1,0 6-1,-1 6 0,-1 6 1,0 5-1,0 4 1,2 2-1,3 2 1,3 3-1,2 1 0,0 4 1,-1 2-221,1 6 0,6-2 0,-2 0 0,4-2 0,1-1 0,0-1 0,1 1 0,2-2 0,4-3 0,0-3 0,3-1 0,-1-1 0,0-1-434,2-4 0,2-7 1,2-3-1,2 0 0,4-2 1,-1 0-1,0-4 0,-3-4 1,0-4-1,1-2 0,0-2 1,-1-3 295,-1-1 1,-2 0 0,0 0-1</inkml:trace>
  <inkml:trace contextRef="#ctx0" brushRef="#br2">9769 16371 8543,'0'-14'372,"0"0"0,0 8 0,0 6 0,-2 9 0,-1 8 0,-2 7 0,2 4 2600,2 4-2836,1 4 0,0 2 0,0-1 1,0 2-1,0 1 0,0 1 0,1-2 1,2-3-1,2-2 0,-2-3 0,-1-1 1,-1-2-1,2-2-431,2-3 1,0-2-1,-5-7 1,0 0-1,0 0 1,-2-2-5818,-3-2 6112,4-4 0,7-12 0,10-2 0</inkml:trace>
  <inkml:trace contextRef="#ctx0" brushRef="#br2">9895 16077 8799,'0'-27'0,"0"4"0,0 4 380,0 4 0,1 2 1,4 4-1,4 6 1,5 6-1,5 8 0,6 6 1,5 6-1,2 5 1,1 3-1,0 4-17,-1 0 0,6 1 0,-6 3 0,0 0 0,-3 3 0,-1 3 0,-1 1 0,-4-1 0,-4 1 0,-5 6 0,-5 2 0,-4 2 0,-5 2 0,-6 1-665,-8 2 1,-7 1 0,-8-3 0,-4 4 0,-3-1-1,-1 0 1,1-4 0,0-2 0,3-5 0,2-1 0,6-6-1,4-4 1,4-4-3730,1-3 4031,-4 3 0,4-7 0,-4 6 0</inkml:trace>
  <inkml:trace contextRef="#ctx0" brushRef="#br2">11016 16778 8215,'-12'-7'209,"2"-2"0,-1-4 0,7-1 1,1 0-1,3 2 0,3 1 115,1 2 0,12 4 1,-1-3-1,6 1 0,5 0 1,4 1-1,4 1 1,2 1-1,3-3 0,1 1 1,2 0-1,-1 3 1,-4 1-1,-4 2 0,-4 0-1077,0 0 1,-3 0 0,-3 0-1,-4 0 753,-3 0 0,-9 7 0,0 0 0</inkml:trace>
  <inkml:trace contextRef="#ctx0" brushRef="#br2">11338 16301 8353,'-9'0'335,"1"2"1,2 2 0,3 7 0,1 6 0,2 7 0,0 4 0,0 4 0,2 7 0,1 5 0,3 4 0,2 2-100,3 3 1,-3-3 0,0 0 0,-1-2 0,0-3 0,-1-3 0,-3-3 0,0-3 0,0-2 0,2-3 0,-2-3 0,-2-3 0,1-3-2495,3-2 0,-4-1 2258,4-5 0,3 0 0,-1 0 0</inkml:trace>
  <inkml:trace contextRef="#ctx0" brushRef="#br2">13763 14801 8417,'-9'-14'0,"-1"0"0,-1 0 0,-1 2 246,-2 2 1,0 4-1,0 8 1,1 2 0,4 6-1,4 2 1,5 2 81,5 0 0,3 5 0,7 0 0,4-2 0,5 0 0,2 0 0,2 2 0,2-4 0,1-2 0,3-6 0,0 0 0,2-4 0,1-2 0,6-1 0,2-1-276,0-4 1,3-3 0,-1-7 0,-2-4 0,-1-4 0,-4-4 0,-3 1 0,-5 1 0,-7 1 0,-7 0 0,-2-1-1,-4 1 1,-2 6-559,-6 2 0,-2 7 1,-4 1-1,-2 2 0,-4 4 1,-2 5 567,1 7 1,4-3 0,-4 3 0,-2 1 0,-3 1 0,-3 2 0,-2 2-1,1 1 1,-3 1 0,-2 0 0,-3-3 0,-2-1 0,0 0-154,0 0 1,-7 5 0,-2-2 0,-4-3-1,-2-3 1,-2-2 0,-4-1 0,1-3 0,0-4-1,3-1 1,3-1 0,3-4 0,3-4 226,2-4 1,7-1-1,10 0 1,6 0-1,6 0 1,5 0 0,5 2-1,6 2 1,6 6-1,8 2 1,6 2-1,8 3-129,6 7 1,5-1-1,6 11 1</inkml:trace>
  <inkml:trace contextRef="#ctx0" brushRef="#br2">29194 14955 11255,'-5'-14'0,"-1"0"402,-2 0 1,5 0-1,0 0 1,6 2-1,6 1 1,4 2-1,1-1 51,0 2 1,8-4 0,4 3 0,8-2 0,7 0 0,9 3 0,7 0 0,12 2 0,7-2-1,-33 5 1,0 0 0,1 0 0,1 0 0,0 1 0,1 1 0,0 0 0,-1 0 0,1 1-1,0 0 1,-1 0 0,1 0 1577,2 0 0,-1 0-1963,-1 0 0,-1 0 0,-3 0 1,0 0-1,33 0 0,-4 0 0,-4 0 1,-8 0-1,-10 0 0,-12 0 0,-6 0 1,-6 0-1,-3 0-902,-5 0 1,-8 2 0,-7 2-1,-8 6 1,-10 2 807,-4 2 1,-10 6 0,-6 2-1</inkml:trace>
  <inkml:trace contextRef="#ctx0" brushRef="#br2">12922 16315 19612,'-12'-6'-386,"2"-4"0,6-2 0,2-2 1,2 0-1,0 0 578,0 0 1,0-5 0,0 1-1,0 0 1,-1 3 0,-3 1-1,-2 1 1,-3 4 0,-5 4-1,-5 5 1,-1 7 0,-2 7-1,0 9 1,-1 8 0,1 6-116,3 4 0,1 1 0,2 2 0,5 1 1,3 1-1,5 1 0,2 0 0,4 0 0,6-4 1,10-4-1,6-6 0,3-5 0,2-3-192,2-2 0,-1-6 1,5 0-1,-2-6 0,-2-6 1,-3-3-1,-1-2 1,-1 0-1,-2-2 0,-4-3 1,0-4-1,-4-3 211,-2-2 0,6-7 0,0-1 0</inkml:trace>
  <inkml:trace contextRef="#ctx0" brushRef="#br2">13357 16329 15185,'0'-6'124,"0"6"0,0 9 0,0 7 0,0 2 0,0 0 0,1-3 0,2-1 0,2 0 367,-2 0 0,0 0 0,0 0 0,2 0 0,-2-3-435,-1-6 1,-7-7 0,0-12 0,2 0 0,0 0-1,0 0 1,-2 0 0,2 0 0,2 0 0,1 0-1,0 0 1,0 0 0,0 0 0,0 0-26,0 0 1,0 0 0,0 0 0,0 3 0,0 8-1,0 12 1,0 13-64,0 9 0,0 5 1,-2 6-1,-1 2 1,-3 1-1,-1 3 1,1 0-1,3 1 1,2-4-1,1-3 0,0-5 1,0-6 89,0-6 1,0-4-1,0-10 1,0-8 0,1-11-1,2-9 1,3-7-1,1-4 1,-1-4 0,-1-4-162,1-3 0,-3-6 0,5-2 0,0 2 0,-1 1 0,3 2 0,-1-1 0,0-1 0,2 3 0,2 9 0,2 7 0,2 6 0,2 5 184,-2 3 1,-1 10-1,-1 1 1,2 7-1,2 7 1,-2 5-1,-1 5 1,-2 2-1,-2 2 1,-1 0-1,-3 0 1,0 2-88,0 2 0,-4-2 0,4 3 0,-2-5 0,-3-3 0,-1-2 1,0 2-1,1 0 0,1-2 0,-1-3 0,-1-1 0,-2 0 1,0-2-2176,0-1 1,5-2 2127,-1 0 1,7 0-1,-3 0 1</inkml:trace>
  <inkml:trace contextRef="#ctx0" brushRef="#br2">14043 16637 15185,'0'-18'1469,"0"-1"1,0 0 0,0 5-1625,0 0 0,0 13 0,0 2 1</inkml:trace>
  <inkml:trace contextRef="#ctx0" brushRef="#br2">14646 16946 13438,'-8'-7'456,"4"-2"1,4-2-1,4 0 1,7 2-1,5-3 1,4-4-1,2-4 1,3-2-1,1-3 1,2-3-623,0-5 0,0-7 0,0-9 1,-1-2-1,-4-7 0,-4-5 0,-5-9 1,-5-4-1,-6 35 0,-1 1 0,-2-40 1,-5 4-1,-4 7 0,-4 9 197,-1 7 1,0 18 0,0 17-1,0 10 1,0 10 0,0 5-1,0 10 1,0 7 0,0 7 0,0 5-1,0 7 1,2 6 145,2 1 0,-1 2 0,7-3 1,1 1-1,1 3 0,2-1 0,2 0 1,2-5-1,6-4 0,4-1 0,4 0 1,6 0-1,2-1-409,2-4 1,0-7 0,0-8 0,0-4-1,-1-4 1,-2-4 0,-3-6 0,-2-4 0,-3-6-1,0-5 1,0-6 0,2-3 0,-2-5 78,-1-2 1,-1-5-1,2-3 1,2 1-1,-2-2 1,-1 2-1,-2 0 1,0 4 0,-2 4-1,-3 4 1,-2 3-1,-3 5 353,1 3 0,-2 10 0,-8 1 0,-4 9 0,-3 7 0,-2 4 0,0 3 0,1 5 0,2 4 1,3-1-1,2-3 0,3-3-801,2-2 538,1 0 1,0 1-1,0-2 1,1-2 0,4-3-1,4-3 1,4-5 0,2-4-1,2-4 1,2-1-1,0-1 1,-1-5 102,1-8 1,0-5-1,-5-6 1,0 2-1,0-2 1,-2-2 0,-1-1-1,-3 0 1,0 2-1,-2 1 1,0 3 0,-3 2-1,-1 3-81,-2 1 1,0 7 0,-2 1 0,-2 2 0,-3 3 0,3 3-1,5 4 1,6 6-16,3 2 1,3 2-1,2 2 1,3 1 0,0 3-1,1 2 1,0 3-1,-1 3 1,-1 3 0,-1 3-1,-2 2 1,-1 1-1,-3 1 358,0-1 0,-7 1 1,2 2-1,-4-1 0,-1-3 1,-1 0-1,-4-2 0,-4 0 1,-4-4-1,-3-4 0,-2-2 1,-6-1-1,-2-1-323,-2-4 0,0-2 1,0-4-1,0-2 0,0-5 1,1-4-1,4-1 1,4-1-1,4-6 0,2-7-80,4-8 0,-4-10 0,6-4 0</inkml:trace>
  <inkml:trace contextRef="#ctx0" brushRef="#br2">15907 15866 10435,'-9'5'0,"1"1"155,2 2 0,0 1 0,3 6 0,-2 0 0,2 2 0,1 2 0,2 0 0,0-1 0,0 1 0,0-2 0,2-1-191,3-2 0,-2-7 1,4-3-1,1-8 1,0-6-1,1-8 1,1-5-1,-1-3 0,0-4 1,1-1-1,-1-3 1,2-1-1,1 1 281,2 3 1,0 1 0,0 2 0,0 2 0,1 2 0,-1 7 0,0 6 0,0 7 0,-2 5 0,-3 7-1,-4 8 1,-2 4-71,2 5 1,-4 1 0,4 2-1,-3 2 1,-2 1 0,0 3-1,0 2 1,0 3-207,0 2 1,0 7-1,0 2 1</inkml:trace>
  <inkml:trace contextRef="#ctx0" brushRef="#br2">15753 17058 9946,'8'-14'0,"-2"0"387,0 0 1,2 4 0,6 1-1,2 0 1,1 1 0,2 3 0,-1 4-1,1 1 1,1 0 0,0 0 0,1 1-1,-4 4 1,-3 6-300,-5 6 0,2 0 0,-6 7 0,-2 0 0,-3 3 1,-6 1-1,-7 2 0,-4 1 0,0 1 0,1 0 1,2-4-1,0-4 0,0-2-31,0-1 0,7 2 0,2-4 1,3-2-1,2-2 0,2-2 1,3-4-1,4-4 0,5-4 1,3-2-1,3-4 0,2-4 1,3-4-453,1-1 0,2 5 395,1 0 0,-1-1 0,0-4 1</inkml:trace>
  <inkml:trace contextRef="#ctx0" brushRef="#br2">17015 16343 22007,'-14'0'-754,"1"-6"0,5-2 1,10 0-1,10 4 1,10 2 1326,5 2 0,12 0 1,3 0-1,3 0 1,3 0-1,2 0 0,3 0 1,0-2-1,0-1 1,-5-1-1,-4 1 0,-7 1 1,-6 0-1,-6-1-1176,-6-1 0,-10 1 0,-4 7 639,-4 6 0,-19 2 0,-6 2 0</inkml:trace>
  <inkml:trace contextRef="#ctx0" brushRef="#br2">16987 16735 15319,'21'0'354,"7"0"0,8-4 0,9-2 0,4-1 0,2 0 0,5 0 0,3 1 0,2 3 0,-2 1 0,-1 2-396,-4 0 1,-1 13-1,3 2 1</inkml:trace>
  <inkml:trace contextRef="#ctx0" brushRef="#br2">19173 16147 8760,'-14'-19'0,"0"0"0,0 2 430,0 2 1,0 1 0,0 1 0,0 4-1,0 3 1,-2 1 0,-1 0 0,-3 2-1,0 2 1,-1 2-277,4 4 0,-3-2 0,1 8 1,1 3-1,-1 5 0,0 1 0,2 3 1,2 2-1,-1 6 0,0 2 1,1 3-1,2 0 0,2 4 0,2 4 1,1 4-173,2 2 0,1 0 0,5 1 0,0-3 1,2-1-1,3 1 0,4 1 0,3-1 1,4-5-1,3-4 0,4-6 0,5-3 0,3-4 57,2-2 0,4-4 1,-2-6-1,0-2 0,4-1 1,0-3-1,0-2 0,-3-3 1,0-1-1,-2-2 0,0-2 1,-3-2 145,-1-6 0,-2-7 1,0-3-1,0-2 0,0-3 1,0-1-1,0-2 1,-1-2-1,-2-1 0,-4-3 1,0-2-1,-4-3 1,-2-2-182,-1-1 1,-6 0 0,-3 0 0,-4-1 0,-2-4 0,-4-3 0,-6 0 0,-4 4 0,-6 2 0,-2 2 0,-5 1 0,-3 4 0,0 6-563,1 6 1,-2 6 0,-3 8-1,-1 4 1,-1 0 0,0 6-1,1 4 1,2 8 557,2 6 0,-3 5 0,-1 6 0</inkml:trace>
  <inkml:trace contextRef="#ctx0" brushRef="#br2">18780 16525 11592,'-18'0'0,"-1"0"640,2 0 0,8 2 1,7 1-1,10 2 1,12-1-1,10 1 1,7 0-1,5-1 0,5 1 1,4 0-1,2-2 1,0-2-332,-2-1 0,2 0 1,7 0-1,0 0 1,-2 0-1,-5 0 0,-6 0 1,-4 0-1,-2 0 1,-4 0-1,-6 0-310,-6 0 1,2 0 0,-6 0-1</inkml:trace>
  <inkml:trace contextRef="#ctx0" brushRef="#br2">20434 15852 8315,'0'-40'0,"-1"3"580,-4 4 1,3 10-1,-4 5 1,0 7 0,-3 7-1,-5 2 1,-5 4 0,-4 4-1,-4 10-353,-1 10 0,-1 10 0,-3 9 0,1 3 0,3 4 0,5 5 0,1 7 0,2 5 0,0 1 0,4 0 0,5 2 0,6 1 0,4 3 0,1 2 1,1-38-1,1-1-123,7 39 1,2-3 0,11-10 0,0-4-1,0-5 1,1-4 0,0-7 0,1-8-1,-1-7 1,0-5 0,1 0 0,-1-1 0,0 0-686,1-5 0,-7-5 0,2-4 1,-4-2-1,-1 0 0,0-2-6886,0 0 7467,-6-1 0,-8-5 0,-8 0 0</inkml:trace>
  <inkml:trace contextRef="#ctx0" brushRef="#br2">20560 16427 10479,'-1'-26'0,"-2"2"404,-2 6 0,2-3 0,6 3 0,3 1 0,2 3 0,3 4 0,1 5 0,2 4 0,2 1 0,1 1 1,2 4-1,-2 6 0,-1 8 0,-4 7 0,-1 7 0,-3 3-323,-2 3 0,3 0 1,-4 0-1,0-2 1,-1 0-1,1-1 1,-2-3-1,0-4 1,0-2-1,2-4 1,0-4-1,1-5-2614,3-5 2445,-3-9 1,5-14-1,-6-9 1,0-4-1,-1-2 1,3-2-1,-1-4 1,2 1-1,-2 0 1,2 3-1,-2 3 1,2 3 0,-2 3 280,0 2 1,5 1-1,-2 7 1,4 2-1,1 6 1,0 2-1,1 2 1,3 0-1,0 2 1,-1 2-1,-1 7 1,-2 5-1,-2 2-321,-2 0 0,1-1 1,-7 0-1,-1 3 1,-1 2-1,-2 3 1,-2 0-1,-1 0 1,-3-2-1,0 0 1,0 1-1,2-2 105,3-2 0,1 5 1,0-3-1</inkml:trace>
  <inkml:trace contextRef="#ctx0" brushRef="#br2">21359 16890 10270,'2'-10'385,"3"1"1,4-2 0,5-3 0,5-5-1,4-6 1,3-6 0,4-8 0,3-6-1,4-6 1,4-4 0,-1-1-362,-3 0 0,-9 0 0,-9-2 0,-5-1 1,-5-1-1,-4 0 0,-5 3 0,-5 2 0,-4 2 1,-3 3-1,-2 4 0,0 5 0,0 9-132,0 7 0,4 0 0,1 8 0,-2 4 0,0 8 0,0 9 1,3 5-1,2 6 0,3 7 0,0 8 0,0 6 1234,-2 7-1121,1 6 1,2 7-1,-1 0 1,-2 0-1,2 0 1,1 1 0,2 1-1,0 0 1,0-4-1,0-1 1,2-1 0,3-3-87,4 0 0,10-4 0,4-8 0,4-6 1,1-6-1,1-6 0,2-5 0,2-5 0,-2-4 1,-1-5-1,-4-5 0,-1-6 0,-1-6 57,0-6 1,-3-4 0,-3-2-1,-2-2 1,-2-4 0,0 0 0,0-3-1,-2 1 1,-1 1 0,-3 2-1,-2 1 1,-3 2 113,-1 3 0,-2 3 0,-2 13 1,-2 4-1,-6 8 0,0 9 1,-1 8-1,1 7 0,1 4 0,1 4 1,4 4-31,2 0 1,2 3 0,2-5 0,2 2 0,6 3 0,4 1 0,3 2 0,3 1 0,0-1 0,2 1 0,-2 2 0,0 2 0,-2-2 11,-3-1 0,-2-2 0,-2 0 0,-4-2 0,0-1 0,-4-3 0,-2-2 1,-1-2-1,0-4 0,-1-5 0,-4-4 0,-6-4 0,-4-2 6,-4-4 1,-1-3 0,1-6 0,-4 0 0,-2-1 0,0-6 0,1-5 0,-1-7 0,1-4 0,0-5 0,5-5 0,5-3 0,5-3-283,4-1 0,-1-2 0,3 1 0,5 3 0,5 2 0,6 1 0,2 4 0,4 2 0,5 2 0,4 2 0,3 3 0,3 2 0,2 3 204,3 2 0,1-6 0,2-1 0</inkml:trace>
  <inkml:trace contextRef="#ctx0" brushRef="#br2">22663 16245 8411,'0'-14'363,"0"0"0,-2 1 1,-1 7-1,-2 9 1,1 11-1,-1 8 1,0 6-1,2 5 1,2 3-44,1 3 1,0-4 0,0 3 0,0 1 0,1 1 0,2 1 0,2-2 0,-2-4 0,-1 0 0,-2-4 0,0-3 0,0-5-490,0-4 0,0-11 0,0-10 0,0-10 0,0-10 0,0-6 0,0-5 0,0-3 0,0-1 0,0-2 0,1-3 0,2-3 177,2 0 0,4 6 1,-2 3-1,0 2 1,4 3-1,2 1 0,1 5 1,0 5-1,0 7 1,1 6-1,2 7 1,2 6-1,-2 9 0,-1 6 89,-2 3 0,-2 9 1,-1 5-1,-3 2 1,-2 2-1,-3 0 1,-1-1-1,-2-2 1,0-2-1,0 2 1,0 0-1,0 0 1,0-3-2459,0-2 0,0-1 2361,0-5 0,0 0 0,0 0 0</inkml:trace>
  <inkml:trace contextRef="#ctx0" brushRef="#br2">23069 15852 8761,'14'-7'0,"0"2"0,2 3 383,2 2 0,0 13 1,5 6-1,2 7 1,1 7-1,4 6 1,3 7-1,2 9 1,3 4-1,-2 0 1,-2 0-1,-3 1 1,-3 2-358,-5 2 0,-4-5 0,-10 3 0,-4-1 0,-3 1 0,-4 4 0,-3 2 0,-5 2 0,-6-1 0,-4-1 0,-2 2 0,-3 5 0,12-36 0,0 0-2313,-2 0 0,1 0 2287,4 3 0,-1-2 0,-22 32 0,18-34 0,0 0 0</inkml:trace>
  <inkml:trace contextRef="#ctx0" brushRef="#br2">23532 17829 8085,'-36'6'0,"2"2"0,6 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C45A928-D252-4E73-BA6C-5EBB50EA9974}" type="datetimeFigureOut">
              <a:rPr lang="en-US"/>
              <a:pPr>
                <a:defRPr/>
              </a:pPr>
              <a:t>4/20/23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DE926EA-2410-44E1-B457-BBA54A1622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6734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E926EA-2410-44E1-B457-BBA54A16221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57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E926EA-2410-44E1-B457-BBA54A16221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377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0"/>
          <p:cNvSpPr/>
          <p:nvPr/>
        </p:nvSpPr>
        <p:spPr>
          <a:xfrm>
            <a:off x="1206500" y="3648076"/>
            <a:ext cx="97536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32"/>
          <p:cNvSpPr/>
          <p:nvPr/>
        </p:nvSpPr>
        <p:spPr>
          <a:xfrm>
            <a:off x="1219200" y="5048250"/>
            <a:ext cx="97536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21"/>
          <p:cNvSpPr/>
          <p:nvPr/>
        </p:nvSpPr>
        <p:spPr>
          <a:xfrm>
            <a:off x="1206500" y="3648076"/>
            <a:ext cx="3048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31"/>
          <p:cNvSpPr/>
          <p:nvPr/>
        </p:nvSpPr>
        <p:spPr>
          <a:xfrm>
            <a:off x="1219200" y="5048250"/>
            <a:ext cx="3048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625600" y="3886200"/>
            <a:ext cx="9144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625600" y="5124450"/>
            <a:ext cx="9144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27"/>
          <p:cNvSpPr>
            <a:spLocks noGrp="1"/>
          </p:cNvSpPr>
          <p:nvPr>
            <p:ph type="dt" sz="half" idx="10"/>
          </p:nvPr>
        </p:nvSpPr>
        <p:spPr>
          <a:xfrm>
            <a:off x="8534400" y="6354763"/>
            <a:ext cx="3048000" cy="366712"/>
          </a:xfrm>
        </p:spPr>
        <p:txBody>
          <a:bodyPr/>
          <a:lstStyle>
            <a:lvl1pPr>
              <a:defRPr sz="1400" smtClean="0"/>
            </a:lvl1pPr>
          </a:lstStyle>
          <a:p>
            <a:pPr>
              <a:defRPr/>
            </a:pPr>
            <a:fld id="{E16C4EF9-5865-4A6A-9380-B94D95EDFBB1}" type="datetime1">
              <a:rPr lang="en-US"/>
              <a:pPr>
                <a:defRPr/>
              </a:pPr>
              <a:t>4/20/23</a:t>
            </a:fld>
            <a:endParaRPr lang="en-US"/>
          </a:p>
        </p:txBody>
      </p:sp>
      <p:sp>
        <p:nvSpPr>
          <p:cNvPr id="11" name="Slide Number Placeholder 28"/>
          <p:cNvSpPr>
            <a:spLocks noGrp="1"/>
          </p:cNvSpPr>
          <p:nvPr>
            <p:ph type="sldNum" sz="quarter" idx="11"/>
          </p:nvPr>
        </p:nvSpPr>
        <p:spPr>
          <a:xfrm>
            <a:off x="1621367" y="6354763"/>
            <a:ext cx="16256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DE774B-0244-43AE-81AE-949E2AED0B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282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4/20/23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71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4/20/23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998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4/20/23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0191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4/20/23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3677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4/20/23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13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4/20/23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152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827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569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8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D8D4EC-B919-4B7F-AD2C-08A3936481C2}" type="datetime1">
              <a:rPr lang="en-US"/>
              <a:pPr>
                <a:defRPr/>
              </a:pPr>
              <a:t>4/20/23</a:t>
            </a:fld>
            <a:endParaRPr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1FFA5E-D537-4A8C-B688-12FAF7CC1F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092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4318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4/20/23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241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4/20/23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069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4/20/23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732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4/20/23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151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4/20/23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7690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4/20/23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5250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9575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930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278A1A-418A-4889-8466-7277E8543661}" type="datetime1">
              <a:rPr lang="en-US"/>
              <a:pPr>
                <a:defRPr/>
              </a:pPr>
              <a:t>4/20/23</a:t>
            </a:fld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451084-9ADD-481F-8E3A-A4A104A158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7601" y="1295400"/>
            <a:ext cx="5389033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D7207B-C772-46C0-AF6B-C696C628ECD6}" type="datetime1">
              <a:rPr lang="en-US"/>
              <a:pPr>
                <a:defRPr/>
              </a:pPr>
              <a:t>4/20/23</a:t>
            </a:fld>
            <a:endParaRPr lang="en-US"/>
          </a:p>
        </p:txBody>
      </p:sp>
      <p:sp>
        <p:nvSpPr>
          <p:cNvPr id="8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0823A-D158-4554-9F4D-D1401680ED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890D1A-9AF0-4373-9C19-31BA056F18D0}" type="datetime1">
              <a:rPr lang="en-US"/>
              <a:pPr>
                <a:defRPr/>
              </a:pPr>
              <a:t>4/20/23</a:t>
            </a:fld>
            <a:endParaRPr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802858-B2E8-4CEF-AB5E-E0718287C1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5CEBB1-9625-48F6-B3A4-11D228BFD397}" type="datetime1">
              <a:rPr lang="en-US"/>
              <a:pPr>
                <a:defRPr/>
              </a:pPr>
              <a:t>4/20/23</a:t>
            </a:fld>
            <a:endParaRPr lang="en-US"/>
          </a:p>
        </p:txBody>
      </p:sp>
      <p:sp>
        <p:nvSpPr>
          <p:cNvPr id="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2D8101-5309-4DFF-AB2A-546F31B418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195152B-B4E1-457A-BC5F-3AB91570D542}" type="datetime1">
              <a:rPr lang="en-US" smtClean="0"/>
              <a:pPr>
                <a:defRPr/>
              </a:pPr>
              <a:t>4/20/23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BDBEE41-09A9-4372-AA29-C508F4A5354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66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16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04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09600" y="1219200"/>
            <a:ext cx="10972800" cy="491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534401" y="6356351"/>
            <a:ext cx="3052233" cy="365125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smtClean="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D195152B-B4E1-457A-BC5F-3AB91570D542}" type="datetime1">
              <a:rPr lang="en-US"/>
              <a:pPr>
                <a:defRPr/>
              </a:pPr>
              <a:t>4/20/23</a:t>
            </a:fld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033" y="6356351"/>
            <a:ext cx="2641600" cy="365125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1BDBEE41-09A9-4372-AA29-C508F4A535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609600" y="63246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590550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6" r:id="rId2"/>
    <p:sldLayoutId id="2147483665" r:id="rId3"/>
    <p:sldLayoutId id="2147483664" r:id="rId4"/>
    <p:sldLayoutId id="2147483663" r:id="rId5"/>
    <p:sldLayoutId id="2147483662" r:id="rId6"/>
    <p:sldLayoutId id="2147483680" r:id="rId7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36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7D500-1223-4445-9EB2-2C72C770F9EB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249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customXml" Target="../ink/ink6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customXml" Target="../ink/ink8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62200" y="1447800"/>
            <a:ext cx="7467600" cy="2057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218" name="Title 1"/>
          <p:cNvSpPr>
            <a:spLocks noGrp="1"/>
          </p:cNvSpPr>
          <p:nvPr>
            <p:ph type="ctrTitle"/>
          </p:nvPr>
        </p:nvSpPr>
        <p:spPr>
          <a:xfrm>
            <a:off x="2743200" y="1823484"/>
            <a:ext cx="6858000" cy="1295400"/>
          </a:xfrm>
        </p:spPr>
        <p:txBody>
          <a:bodyPr/>
          <a:lstStyle/>
          <a:p>
            <a:pPr algn="ctr" eaLnBrk="1" hangingPunct="1"/>
            <a:r>
              <a:rPr lang="en-US" sz="2800" dirty="0">
                <a:solidFill>
                  <a:schemeClr val="bg1"/>
                </a:solidFill>
              </a:rPr>
              <a:t>DSC40B: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Theoretical Foundations of Data Science II 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7000" y="3962400"/>
            <a:ext cx="6858000" cy="1885950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2800" dirty="0"/>
              <a:t>Lecture 6:   </a:t>
            </a:r>
            <a:r>
              <a:rPr lang="en-US" sz="2800" i="1" dirty="0"/>
              <a:t>Sorting, and more on recurrences</a:t>
            </a:r>
          </a:p>
          <a:p>
            <a:pPr algn="ctr" eaLnBrk="1" fontAlgn="auto" hangingPunct="1">
              <a:spcAft>
                <a:spcPts val="0"/>
              </a:spcAft>
              <a:defRPr/>
            </a:pPr>
            <a:endParaRPr lang="en-US" sz="1600" dirty="0"/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2800" dirty="0"/>
              <a:t>Instructor: Yusu Wang</a:t>
            </a:r>
          </a:p>
        </p:txBody>
      </p:sp>
      <p:sp>
        <p:nvSpPr>
          <p:cNvPr id="5" name="Rectangle 4"/>
          <p:cNvSpPr/>
          <p:nvPr/>
        </p:nvSpPr>
        <p:spPr>
          <a:xfrm>
            <a:off x="2362200" y="1447800"/>
            <a:ext cx="304800" cy="2057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9B69E-A507-48CE-AE45-085BC6989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</a:t>
            </a:r>
            <a:r>
              <a:rPr lang="en-US" dirty="0" err="1"/>
              <a:t>selection_sort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490AE-ED32-48F1-AF53-C601634DB2A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057400" y="1295400"/>
            <a:ext cx="8229600" cy="4876800"/>
          </a:xfrm>
          <a:ln w="25400"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def </a:t>
            </a:r>
            <a:r>
              <a:rPr lang="en-US" sz="2400" dirty="0" err="1">
                <a:solidFill>
                  <a:srgbClr val="0000FF"/>
                </a:solidFill>
                <a:latin typeface="FiraMono-Regular-Identity-H"/>
              </a:rPr>
              <a:t>selection_sort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(A):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     n 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= </a:t>
            </a:r>
            <a:r>
              <a:rPr lang="en-US" sz="2400" dirty="0" err="1">
                <a:solidFill>
                  <a:srgbClr val="008000"/>
                </a:solidFill>
                <a:latin typeface="FiraMono-Regular-Identity-H"/>
              </a:rPr>
              <a:t>len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(A)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      if 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n 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&lt;= 1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	return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      for 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barrier_id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</a:t>
            </a:r>
            <a:r>
              <a:rPr lang="en-US" sz="2400" dirty="0">
                <a:solidFill>
                  <a:srgbClr val="AC21FF"/>
                </a:solidFill>
                <a:latin typeface="FiraMono-Medium-Identity-H"/>
              </a:rPr>
              <a:t>in </a:t>
            </a:r>
            <a:r>
              <a:rPr lang="en-US" sz="2400" dirty="0">
                <a:solidFill>
                  <a:srgbClr val="008000"/>
                </a:solidFill>
                <a:latin typeface="FiraMono-Regular-Identity-H"/>
              </a:rPr>
              <a:t>range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(n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-1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):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408080"/>
                </a:solidFill>
                <a:latin typeface="FiraMono-Oblique-Identity-H"/>
              </a:rPr>
              <a:t>	# find index of min in A[start:]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	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min_id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= 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find_minimum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(A, start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=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barrier_id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)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408080"/>
                </a:solidFill>
                <a:latin typeface="FiraMono-Oblique-Identity-H"/>
              </a:rPr>
              <a:t>	#swap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	A[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barrier_id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], A[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min_id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] 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= 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		A[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min_id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], A[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barrier_id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	)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E133E6C-3734-EF87-1A15-3F8EBD55847B}"/>
                  </a:ext>
                </a:extLst>
              </p14:cNvPr>
              <p14:cNvContentPartPr/>
              <p14:nvPr/>
            </p14:nvContentPartPr>
            <p14:xfrm>
              <a:off x="5350680" y="68040"/>
              <a:ext cx="6220080" cy="3459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E133E6C-3734-EF87-1A15-3F8EBD5584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41320" y="58680"/>
                <a:ext cx="6238800" cy="347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2230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ADBE9-9A9D-4571-A6C4-CCE48C440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invariants for </a:t>
            </a:r>
            <a:r>
              <a:rPr lang="en-US" dirty="0" err="1"/>
              <a:t>selection_sort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A94CE4-EBF6-4E5F-A0EA-A1C07AB75992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Loop invariant:   after k iterations, </a:t>
                </a:r>
              </a:p>
              <a:p>
                <a:pPr lvl="1"/>
                <a:r>
                  <a:rPr lang="en-US" dirty="0"/>
                  <a:t>The first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numbers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are sorted,  and are smaller than all the remainder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numbers.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= barrier_id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in the code</a:t>
                </a:r>
              </a:p>
              <a:p>
                <a:pPr lvl="2"/>
                <a:endParaRPr lang="en-US" dirty="0"/>
              </a:p>
              <a:p>
                <a:r>
                  <a:rPr lang="en-US" dirty="0"/>
                  <a:t>If this statement holds for any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then after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iterations, we will get a sorted array</a:t>
                </a:r>
              </a:p>
              <a:p>
                <a:pPr lvl="1"/>
                <a:r>
                  <a:rPr lang="en-US" dirty="0"/>
                  <a:t>as by the loop invariant, the first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numbers are sorted, and the last one is the largest, meaning that all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numbers are sorted.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A94CE4-EBF6-4E5F-A0EA-A1C07AB759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83B438F-8C4D-7FDA-6A2F-1400034A97EE}"/>
                  </a:ext>
                </a:extLst>
              </p14:cNvPr>
              <p14:cNvContentPartPr/>
              <p14:nvPr/>
            </p14:nvContentPartPr>
            <p14:xfrm>
              <a:off x="3910320" y="3144600"/>
              <a:ext cx="5594040" cy="2669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83B438F-8C4D-7FDA-6A2F-1400034A97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00960" y="3135240"/>
                <a:ext cx="5612760" cy="268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804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21B04-AC57-4C95-99B0-0E9EAFB3A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B32BA1-A9C7-4900-A327-4AF0BA5A8AB6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Base case: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 loop invariant holds trivially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Inductive step: </a:t>
                </a:r>
              </a:p>
              <a:p>
                <a:pPr lvl="1"/>
                <a:r>
                  <a:rPr lang="en-US" dirty="0"/>
                  <a:t>if it holds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then, we identify the smallest from the remainder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numbers, which must be the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smallest of the original array</a:t>
                </a:r>
              </a:p>
              <a:p>
                <a:pPr lvl="1"/>
                <a:r>
                  <a:rPr lang="en-US" dirty="0"/>
                  <a:t>so after this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iteration, the loop invariant holds for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.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Thus the algorithm is correct in the end</a:t>
                </a:r>
              </a:p>
              <a:p>
                <a:pPr lvl="1"/>
                <a:r>
                  <a:rPr lang="en-US" dirty="0"/>
                  <a:t>i.e., it returns sorted array after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iterations.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B32BA1-A9C7-4900-A327-4AF0BA5A8A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656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FE59A-CA6B-493C-A963-DC0A70030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complexity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5844D9-8AD8-4B44-B481-5F1CD80A852A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Essentially nested for loops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 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⋅1</m:t>
                    </m:r>
                  </m:oMath>
                </a14:m>
                <a:endParaRPr lang="en-US" b="0" dirty="0"/>
              </a:p>
              <a:p>
                <a:pPr marL="274638" lvl="1" indent="0">
                  <a:buNone/>
                </a:pPr>
                <a:r>
                  <a:rPr lang="en-US" b="0" dirty="0"/>
                  <a:t>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5844D9-8AD8-4B44-B481-5F1CD80A85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020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D14C-6D94-4048-8030-AF3B00C6A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590800"/>
            <a:ext cx="9448800" cy="990600"/>
          </a:xfrm>
        </p:spPr>
        <p:txBody>
          <a:bodyPr/>
          <a:lstStyle/>
          <a:p>
            <a:pPr algn="ctr"/>
            <a:r>
              <a:rPr lang="en-US" dirty="0"/>
              <a:t>Part B: A more efficient sorting algorithm: </a:t>
            </a:r>
            <a:br>
              <a:rPr lang="en-US" dirty="0"/>
            </a:br>
            <a:r>
              <a:rPr lang="en-US" dirty="0"/>
              <a:t>Merge sort</a:t>
            </a:r>
          </a:p>
        </p:txBody>
      </p:sp>
    </p:spTree>
    <p:extLst>
      <p:ext uri="{BB962C8B-B14F-4D97-AF65-F5344CB8AC3E}">
        <p14:creationId xmlns:p14="http://schemas.microsoft.com/office/powerpoint/2010/main" val="1929170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974B6-5F49-405C-A150-1FE9521EA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MergeSort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1D7CB-A0FC-4A08-960C-93E46FB63B2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 faster sorting algorithm</a:t>
            </a:r>
          </a:p>
          <a:p>
            <a:pPr lvl="1"/>
            <a:r>
              <a:rPr lang="en-US" dirty="0"/>
              <a:t>has the </a:t>
            </a:r>
            <a:r>
              <a:rPr lang="en-US" dirty="0">
                <a:solidFill>
                  <a:srgbClr val="700000"/>
                </a:solidFill>
              </a:rPr>
              <a:t>optimal</a:t>
            </a:r>
            <a:r>
              <a:rPr lang="en-US" dirty="0"/>
              <a:t> worst-case time complexity under the so-called comparison model. </a:t>
            </a:r>
          </a:p>
          <a:p>
            <a:pPr lvl="1"/>
            <a:endParaRPr lang="en-US" dirty="0"/>
          </a:p>
          <a:p>
            <a:r>
              <a:rPr lang="en-US" dirty="0"/>
              <a:t>Use an idea called</a:t>
            </a:r>
          </a:p>
          <a:p>
            <a:pPr lvl="1"/>
            <a:r>
              <a:rPr lang="en-US" dirty="0">
                <a:solidFill>
                  <a:srgbClr val="700000"/>
                </a:solidFill>
              </a:rPr>
              <a:t>divide-and-conquer</a:t>
            </a:r>
            <a:r>
              <a:rPr lang="en-US" dirty="0"/>
              <a:t> to solve problems, which naturally leads to recursive algorithms. </a:t>
            </a:r>
          </a:p>
        </p:txBody>
      </p:sp>
    </p:spTree>
    <p:extLst>
      <p:ext uri="{BB962C8B-B14F-4D97-AF65-F5344CB8AC3E}">
        <p14:creationId xmlns:p14="http://schemas.microsoft.com/office/powerpoint/2010/main" val="229166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4BB10-43F8-4968-BD4E-FC1AFB69F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09261-4CA0-431E-8C1D-03A00C64030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Use divide-and-conquer paradigm 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22F189E-DC14-413E-955C-C1554D88F0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133600"/>
            <a:ext cx="5867400" cy="5334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" name="Group 17">
            <a:extLst>
              <a:ext uri="{FF2B5EF4-FFF2-40B4-BE49-F238E27FC236}">
                <a16:creationId xmlns:a16="http://schemas.microsoft.com/office/drawing/2014/main" id="{61FC6E19-2FAC-40C2-9C53-9847D660ED53}"/>
              </a:ext>
            </a:extLst>
          </p:cNvPr>
          <p:cNvGrpSpPr>
            <a:grpSpLocks/>
          </p:cNvGrpSpPr>
          <p:nvPr/>
        </p:nvGrpSpPr>
        <p:grpSpPr bwMode="auto">
          <a:xfrm>
            <a:off x="2590800" y="1905000"/>
            <a:ext cx="6477000" cy="1905000"/>
            <a:chOff x="720" y="1056"/>
            <a:chExt cx="4080" cy="1200"/>
          </a:xfrm>
        </p:grpSpPr>
        <p:sp>
          <p:nvSpPr>
            <p:cNvPr id="6" name="Line 5">
              <a:extLst>
                <a:ext uri="{FF2B5EF4-FFF2-40B4-BE49-F238E27FC236}">
                  <a16:creationId xmlns:a16="http://schemas.microsoft.com/office/drawing/2014/main" id="{D94CF4ED-2337-40FB-A6BE-05CE7B45AF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1056"/>
              <a:ext cx="0" cy="672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A1725DA-FFDD-422E-8857-EE1C355F50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1920"/>
              <a:ext cx="1824" cy="336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A494A2-FFB1-457F-A053-5ACE9A265C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920"/>
              <a:ext cx="1824" cy="336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11">
              <a:extLst>
                <a:ext uri="{FF2B5EF4-FFF2-40B4-BE49-F238E27FC236}">
                  <a16:creationId xmlns:a16="http://schemas.microsoft.com/office/drawing/2014/main" id="{790F813F-A0E6-4F9E-867A-8C24E997F7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32" y="1584"/>
              <a:ext cx="288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2">
              <a:extLst>
                <a:ext uri="{FF2B5EF4-FFF2-40B4-BE49-F238E27FC236}">
                  <a16:creationId xmlns:a16="http://schemas.microsoft.com/office/drawing/2014/main" id="{CDA047E2-FD3D-4B4D-BFF0-E9703B5FAA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1584"/>
              <a:ext cx="288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" name="Group 18">
            <a:extLst>
              <a:ext uri="{FF2B5EF4-FFF2-40B4-BE49-F238E27FC236}">
                <a16:creationId xmlns:a16="http://schemas.microsoft.com/office/drawing/2014/main" id="{3D3B8C78-16DD-434C-97AE-EFB9DCBE6D45}"/>
              </a:ext>
            </a:extLst>
          </p:cNvPr>
          <p:cNvGrpSpPr>
            <a:grpSpLocks/>
          </p:cNvGrpSpPr>
          <p:nvPr/>
        </p:nvGrpSpPr>
        <p:grpSpPr bwMode="auto">
          <a:xfrm>
            <a:off x="2590800" y="3886200"/>
            <a:ext cx="6553200" cy="1066800"/>
            <a:chOff x="720" y="2304"/>
            <a:chExt cx="4128" cy="672"/>
          </a:xfrm>
        </p:grpSpPr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53D1F54A-F80A-411C-8BB9-E825F30B2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2640"/>
              <a:ext cx="1824" cy="336"/>
            </a:xfrm>
            <a:prstGeom prst="rect">
              <a:avLst/>
            </a:prstGeom>
            <a:solidFill>
              <a:srgbClr val="FAC5C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9">
              <a:extLst>
                <a:ext uri="{FF2B5EF4-FFF2-40B4-BE49-F238E27FC236}">
                  <a16:creationId xmlns:a16="http://schemas.microsoft.com/office/drawing/2014/main" id="{488AD63E-26E8-44C5-B943-714C9ACB5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2640"/>
              <a:ext cx="1824" cy="336"/>
            </a:xfrm>
            <a:prstGeom prst="rect">
              <a:avLst/>
            </a:prstGeom>
            <a:solidFill>
              <a:srgbClr val="FAC5C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Line 13">
              <a:extLst>
                <a:ext uri="{FF2B5EF4-FFF2-40B4-BE49-F238E27FC236}">
                  <a16:creationId xmlns:a16="http://schemas.microsoft.com/office/drawing/2014/main" id="{91137955-071D-4373-B735-37570ECD5A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32" y="2304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Line 14">
              <a:extLst>
                <a:ext uri="{FF2B5EF4-FFF2-40B4-BE49-F238E27FC236}">
                  <a16:creationId xmlns:a16="http://schemas.microsoft.com/office/drawing/2014/main" id="{DD856B9F-A4BC-4C9D-AB2A-4B8313DA5F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" y="2304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" name="Group 19">
            <a:extLst>
              <a:ext uri="{FF2B5EF4-FFF2-40B4-BE49-F238E27FC236}">
                <a16:creationId xmlns:a16="http://schemas.microsoft.com/office/drawing/2014/main" id="{26128B5D-59EA-430E-9C02-52DD67B7F5D2}"/>
              </a:ext>
            </a:extLst>
          </p:cNvPr>
          <p:cNvGrpSpPr>
            <a:grpSpLocks/>
          </p:cNvGrpSpPr>
          <p:nvPr/>
        </p:nvGrpSpPr>
        <p:grpSpPr bwMode="auto">
          <a:xfrm>
            <a:off x="2895600" y="5029200"/>
            <a:ext cx="5867400" cy="990600"/>
            <a:chOff x="912" y="3024"/>
            <a:chExt cx="3696" cy="624"/>
          </a:xfrm>
        </p:grpSpPr>
        <p:sp>
          <p:nvSpPr>
            <p:cNvPr id="17" name="Rectangle 10">
              <a:extLst>
                <a:ext uri="{FF2B5EF4-FFF2-40B4-BE49-F238E27FC236}">
                  <a16:creationId xmlns:a16="http://schemas.microsoft.com/office/drawing/2014/main" id="{3CBA2B52-C430-4AA9-B598-42E36B7B0B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3312"/>
              <a:ext cx="3696" cy="336"/>
            </a:xfrm>
            <a:prstGeom prst="rect">
              <a:avLst/>
            </a:prstGeom>
            <a:solidFill>
              <a:srgbClr val="FAC5C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15">
              <a:extLst>
                <a:ext uri="{FF2B5EF4-FFF2-40B4-BE49-F238E27FC236}">
                  <a16:creationId xmlns:a16="http://schemas.microsoft.com/office/drawing/2014/main" id="{C3E130C6-F937-4467-A9AE-AD3149A093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3024"/>
              <a:ext cx="288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16">
              <a:extLst>
                <a:ext uri="{FF2B5EF4-FFF2-40B4-BE49-F238E27FC236}">
                  <a16:creationId xmlns:a16="http://schemas.microsoft.com/office/drawing/2014/main" id="{6FA1E555-35E4-48C7-B327-8EB47A3616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52" y="3024"/>
              <a:ext cx="288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" name="Text Box 20">
            <a:extLst>
              <a:ext uri="{FF2B5EF4-FFF2-40B4-BE49-F238E27FC236}">
                <a16:creationId xmlns:a16="http://schemas.microsoft.com/office/drawing/2014/main" id="{C385ECCE-8432-4DDB-BFAA-638BD2ABA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0201" y="2605089"/>
            <a:ext cx="13112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 dirty="0">
                <a:solidFill>
                  <a:srgbClr val="912E2C"/>
                </a:solidFill>
              </a:rPr>
              <a:t>Divide</a:t>
            </a:r>
            <a:endParaRPr lang="en-US" altLang="en-US" sz="1600" dirty="0"/>
          </a:p>
        </p:txBody>
      </p:sp>
      <p:sp>
        <p:nvSpPr>
          <p:cNvPr id="21" name="Text Box 21">
            <a:extLst>
              <a:ext uri="{FF2B5EF4-FFF2-40B4-BE49-F238E27FC236}">
                <a16:creationId xmlns:a16="http://schemas.microsoft.com/office/drawing/2014/main" id="{42F98921-1E96-4C2B-BE4F-AD5F360626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0" y="4967289"/>
            <a:ext cx="1447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 dirty="0">
                <a:solidFill>
                  <a:srgbClr val="912E2C"/>
                </a:solidFill>
              </a:rPr>
              <a:t>Conquer</a:t>
            </a:r>
            <a:endParaRPr lang="en-US" altLang="en-US" sz="1600" dirty="0"/>
          </a:p>
        </p:txBody>
      </p:sp>
      <p:grpSp>
        <p:nvGrpSpPr>
          <p:cNvPr id="22" name="Group 24">
            <a:extLst>
              <a:ext uri="{FF2B5EF4-FFF2-40B4-BE49-F238E27FC236}">
                <a16:creationId xmlns:a16="http://schemas.microsoft.com/office/drawing/2014/main" id="{E7334032-6B11-4369-81F7-2F4D08F30D6B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3840164"/>
            <a:ext cx="1524000" cy="579437"/>
            <a:chOff x="192" y="2275"/>
            <a:chExt cx="960" cy="365"/>
          </a:xfrm>
        </p:grpSpPr>
        <p:sp>
          <p:nvSpPr>
            <p:cNvPr id="23" name="Line 22">
              <a:extLst>
                <a:ext uri="{FF2B5EF4-FFF2-40B4-BE49-F238E27FC236}">
                  <a16:creationId xmlns:a16="http://schemas.microsoft.com/office/drawing/2014/main" id="{EB9F58BC-FD48-43AA-81D5-1FEA00F72A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" y="2448"/>
              <a:ext cx="6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Text Box 23">
              <a:extLst>
                <a:ext uri="{FF2B5EF4-FFF2-40B4-BE49-F238E27FC236}">
                  <a16:creationId xmlns:a16="http://schemas.microsoft.com/office/drawing/2014/main" id="{9232C647-C1AB-44CF-A5EC-6BD523CC45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2275"/>
              <a:ext cx="38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3200"/>
                <a:t>?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F7B451E-3B3A-46F3-A89C-4EC9ED097B7F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4906964"/>
            <a:ext cx="1524000" cy="579437"/>
            <a:chOff x="192" y="2275"/>
            <a:chExt cx="960" cy="365"/>
          </a:xfrm>
        </p:grpSpPr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7B5DAAB8-F609-49CE-90F1-16934C500C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" y="2448"/>
              <a:ext cx="6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Text Box 23">
              <a:extLst>
                <a:ext uri="{FF2B5EF4-FFF2-40B4-BE49-F238E27FC236}">
                  <a16:creationId xmlns:a16="http://schemas.microsoft.com/office/drawing/2014/main" id="{75D50F5E-AE8B-4A19-98AB-4DD8C25CC4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2275"/>
              <a:ext cx="38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320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702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230208" presetClass="entr" presetSubtype="5536576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utoUpdateAnimBg="0"/>
      <p:bldP spid="21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327C3-AF9F-45AD-98A9-8FEB46BC3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Pseudo-code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2A23CCF-B73F-4216-973E-DE6870E55A1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85800" y="4267200"/>
                <a:ext cx="9525000" cy="213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73050" indent="-273050" algn="l" rtl="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76000"/>
                  <a:buFont typeface="Wingdings 3" pitchFamily="18" charset="2"/>
                  <a:buChar char="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7688" indent="-27305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6000"/>
                  <a:buFont typeface="Wingdings 3" pitchFamily="18" charset="2"/>
                  <a:buChar char=""/>
                  <a:defRPr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325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BCBCBC"/>
                  </a:buClr>
                  <a:buSzPct val="76000"/>
                  <a:buFont typeface="Wingdings 3" pitchFamily="18" charset="2"/>
                  <a:buChar char="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6963" indent="-228600" algn="l" rtl="0" eaLnBrk="0" fontAlgn="base" hangingPunct="0">
                  <a:spcBef>
                    <a:spcPts val="400"/>
                  </a:spcBef>
                  <a:spcAft>
                    <a:spcPct val="0"/>
                  </a:spcAft>
                  <a:buClr>
                    <a:srgbClr val="8BA2B4"/>
                  </a:buClr>
                  <a:buSzPct val="70000"/>
                  <a:buFont typeface="Wingdings" pitchFamily="2" charset="2"/>
                  <a:buChar char="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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MergeSort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ℓ,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en-US" dirty="0"/>
                  <a:t>) sorts the subarray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[ℓ, 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endParaRPr lang="en-US" altLang="en-US" dirty="0"/>
              </a:p>
              <a:p>
                <a:endParaRPr lang="en-US" sz="1000" dirty="0"/>
              </a:p>
              <a:p>
                <a:r>
                  <a:rPr lang="en-US" dirty="0"/>
                  <a:t>Input:   an array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of length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Output:   a new sorted array</a:t>
                </a:r>
              </a:p>
              <a:p>
                <a:r>
                  <a:rPr lang="en-US" dirty="0"/>
                  <a:t>Call:    </a:t>
                </a:r>
                <a:r>
                  <a:rPr lang="en-US" dirty="0" err="1"/>
                  <a:t>MergeSort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0,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) 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2A23CCF-B73F-4216-973E-DE6870E55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4267200"/>
                <a:ext cx="9525000" cy="2133600"/>
              </a:xfrm>
              <a:prstGeom prst="rect">
                <a:avLst/>
              </a:prstGeom>
              <a:blipFill>
                <a:blip r:embed="rId3"/>
                <a:stretch>
                  <a:fillRect l="-576" t="-2571" b="-714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D8469EA8-7F7B-4BD5-A27E-AFF28EC22EA6}"/>
              </a:ext>
            </a:extLst>
          </p:cNvPr>
          <p:cNvSpPr/>
          <p:nvPr/>
        </p:nvSpPr>
        <p:spPr>
          <a:xfrm>
            <a:off x="7491248" y="1524000"/>
            <a:ext cx="27432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recursive calls!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ED961B-821E-42DE-93AC-F9022854B209}"/>
              </a:ext>
            </a:extLst>
          </p:cNvPr>
          <p:cNvSpPr/>
          <p:nvPr/>
        </p:nvSpPr>
        <p:spPr>
          <a:xfrm>
            <a:off x="7499131" y="3086100"/>
            <a:ext cx="27432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is NOT in-place sorting!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91AE9EBC-466F-41A3-AC1C-686B3C11171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85800" y="1219200"/>
                <a:ext cx="6096000" cy="2971800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50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73050" indent="-273050" algn="l" rtl="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76000"/>
                  <a:buFont typeface="Wingdings 3" pitchFamily="18" charset="2"/>
                  <a:buChar char="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7688" indent="-27305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6000"/>
                  <a:buFont typeface="Wingdings 3" pitchFamily="18" charset="2"/>
                  <a:buChar char=""/>
                  <a:defRPr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325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BCBCBC"/>
                  </a:buClr>
                  <a:buSzPct val="76000"/>
                  <a:buFont typeface="Wingdings 3" pitchFamily="18" charset="2"/>
                  <a:buChar char="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6963" indent="-228600" algn="l" rtl="0" eaLnBrk="0" fontAlgn="base" hangingPunct="0">
                  <a:spcBef>
                    <a:spcPts val="400"/>
                  </a:spcBef>
                  <a:spcAft>
                    <a:spcPct val="0"/>
                  </a:spcAft>
                  <a:buClr>
                    <a:srgbClr val="8BA2B4"/>
                  </a:buClr>
                  <a:buSzPct val="70000"/>
                  <a:buFont typeface="Wingdings" pitchFamily="2" charset="2"/>
                  <a:buChar char="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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charset="2"/>
                  <a:buNone/>
                </a:pPr>
                <a:r>
                  <a:rPr lang="en-US" altLang="en-US" dirty="0">
                    <a:latin typeface="Chalkboard" charset="0"/>
                  </a:rPr>
                  <a:t>MergeSort </a:t>
                </a:r>
                <a:r>
                  <a:rPr lang="en-US" altLang="en-US" dirty="0"/>
                  <a:t>(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A,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 </a:t>
                </a:r>
                <a:r>
                  <a:rPr lang="en-US" altLang="en-US" dirty="0"/>
                  <a:t>)</a:t>
                </a:r>
              </a:p>
              <a:p>
                <a:pPr lvl="1">
                  <a:buFont typeface="Wingdings 3" pitchFamily="18" charset="2"/>
                  <a:buNone/>
                </a:pPr>
                <a:r>
                  <a:rPr lang="en-US" altLang="en-US" dirty="0"/>
                  <a:t>   if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 ≥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)</a:t>
                </a:r>
                <a:r>
                  <a:rPr lang="en-US" altLang="en-US" dirty="0"/>
                  <a:t>  return;</a:t>
                </a:r>
              </a:p>
              <a:p>
                <a:pPr lvl="1">
                  <a:buFont typeface="Wingdings" charset="2"/>
                  <a:buNone/>
                </a:pPr>
                <a:r>
                  <a:rPr lang="en-US" altLang="en-US" dirty="0"/>
                  <a:t>  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mid  = </a:t>
                </a:r>
                <a14:m>
                  <m:oMath xmlns:m="http://schemas.openxmlformats.org/officeDocument/2006/math">
                    <m:r>
                      <a:rPr lang="en-US" altLang="en-US" i="1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⌊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i="1" dirty="0" err="1">
                    <a:solidFill>
                      <a:srgbClr val="0B1196"/>
                    </a:solidFill>
                  </a:rPr>
                  <a:t>+</a:t>
                </a:r>
                <a:r>
                  <a:rPr lang="en-US" altLang="en-US" dirty="0">
                    <a:solidFill>
                      <a:srgbClr val="0B119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) / 2</a:t>
                </a:r>
                <a:r>
                  <a:rPr lang="en-US" altLang="en-US" dirty="0">
                    <a:solidFill>
                      <a:srgbClr val="0B119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i="1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⌋</m:t>
                    </m:r>
                  </m:oMath>
                </a14:m>
                <a:r>
                  <a:rPr lang="en-US" altLang="en-US" dirty="0"/>
                  <a:t>;</a:t>
                </a:r>
              </a:p>
              <a:p>
                <a:pPr lvl="1">
                  <a:buFont typeface="Wingdings" charset="2"/>
                  <a:buNone/>
                </a:pPr>
                <a:r>
                  <a:rPr lang="en-US" altLang="en-US" dirty="0"/>
                  <a:t>   </a:t>
                </a:r>
                <a:r>
                  <a:rPr lang="en-US" altLang="en-US" i="1" dirty="0" err="1">
                    <a:solidFill>
                      <a:srgbClr val="0B1196"/>
                    </a:solidFill>
                  </a:rPr>
                  <a:t>LeftA</a:t>
                </a:r>
                <a:r>
                  <a:rPr lang="en-US" altLang="en-US" dirty="0"/>
                  <a:t> = </a:t>
                </a:r>
                <a:r>
                  <a:rPr lang="en-US" altLang="en-US" dirty="0" err="1">
                    <a:solidFill>
                      <a:srgbClr val="700000"/>
                    </a:solidFill>
                    <a:latin typeface="Chalkboard" charset="0"/>
                  </a:rPr>
                  <a:t>MergeSort</a:t>
                </a:r>
                <a:r>
                  <a:rPr lang="en-US" altLang="en-US" dirty="0"/>
                  <a:t> (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A,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, mid </a:t>
                </a:r>
                <a:r>
                  <a:rPr lang="en-US" altLang="en-US" dirty="0"/>
                  <a:t>);</a:t>
                </a:r>
              </a:p>
              <a:p>
                <a:pPr lvl="1">
                  <a:buFont typeface="Wingdings" charset="2"/>
                  <a:buNone/>
                </a:pPr>
                <a:r>
                  <a:rPr lang="en-US" altLang="en-US" dirty="0"/>
                  <a:t>   </a:t>
                </a:r>
                <a:r>
                  <a:rPr lang="en-US" altLang="en-US" i="1" dirty="0" err="1">
                    <a:solidFill>
                      <a:srgbClr val="0B1196"/>
                    </a:solidFill>
                  </a:rPr>
                  <a:t>RightA</a:t>
                </a:r>
                <a:r>
                  <a:rPr lang="en-US" altLang="en-US" dirty="0"/>
                  <a:t> = </a:t>
                </a:r>
                <a:r>
                  <a:rPr lang="en-US" altLang="en-US" dirty="0" err="1">
                    <a:solidFill>
                      <a:srgbClr val="700000"/>
                    </a:solidFill>
                    <a:latin typeface="Chalkboard" charset="0"/>
                  </a:rPr>
                  <a:t>MergeSort</a:t>
                </a:r>
                <a:r>
                  <a:rPr lang="en-US" altLang="en-US" dirty="0"/>
                  <a:t> (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A, mid+</a:t>
                </a:r>
                <a14:m>
                  <m:oMath xmlns:m="http://schemas.openxmlformats.org/officeDocument/2006/math"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1,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 r </a:t>
                </a:r>
                <a:r>
                  <a:rPr lang="en-US" altLang="en-US" dirty="0"/>
                  <a:t>); </a:t>
                </a:r>
              </a:p>
              <a:p>
                <a:pPr lvl="1">
                  <a:buFont typeface="Wingdings" charset="2"/>
                  <a:buNone/>
                </a:pPr>
                <a:r>
                  <a:rPr lang="en-US" altLang="en-US" dirty="0"/>
                  <a:t>  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B</a:t>
                </a:r>
                <a:r>
                  <a:rPr lang="en-US" altLang="en-US" dirty="0"/>
                  <a:t> = </a:t>
                </a:r>
                <a:r>
                  <a:rPr lang="en-US" altLang="en-US" dirty="0">
                    <a:latin typeface="Chalkboard" charset="0"/>
                  </a:rPr>
                  <a:t>Merge </a:t>
                </a:r>
                <a:r>
                  <a:rPr lang="en-US" altLang="en-US" dirty="0"/>
                  <a:t>(</a:t>
                </a:r>
                <a:r>
                  <a:rPr lang="en-US" altLang="en-US" i="1" dirty="0" err="1">
                    <a:solidFill>
                      <a:srgbClr val="0B1196"/>
                    </a:solidFill>
                  </a:rPr>
                  <a:t>LeftA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, </a:t>
                </a:r>
                <a:r>
                  <a:rPr lang="en-US" altLang="en-US" i="1" dirty="0" err="1">
                    <a:solidFill>
                      <a:srgbClr val="0B1196"/>
                    </a:solidFill>
                  </a:rPr>
                  <a:t>RightA</a:t>
                </a:r>
                <a:r>
                  <a:rPr lang="en-US" altLang="en-US" dirty="0"/>
                  <a:t>);</a:t>
                </a:r>
              </a:p>
              <a:p>
                <a:pPr lvl="1">
                  <a:buFont typeface="Wingdings" charset="2"/>
                  <a:buNone/>
                </a:pPr>
                <a:r>
                  <a:rPr lang="en-US" altLang="en-US" dirty="0"/>
                  <a:t>   return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B</a:t>
                </a:r>
                <a:r>
                  <a:rPr lang="en-US" altLang="en-US" dirty="0"/>
                  <a:t>;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91AE9EBC-466F-41A3-AC1C-686B3C111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1219200"/>
                <a:ext cx="6096000" cy="2971800"/>
              </a:xfrm>
              <a:prstGeom prst="rect">
                <a:avLst/>
              </a:prstGeom>
              <a:blipFill>
                <a:blip r:embed="rId4"/>
                <a:stretch>
                  <a:fillRect l="-1594" t="-1016" b="-4472"/>
                </a:stretch>
              </a:blipFill>
              <a:ln w="25400">
                <a:solidFill>
                  <a:schemeClr val="accent1">
                    <a:shade val="50000"/>
                  </a:schemeClr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FF4B372-4C53-3608-28A8-21E17CF38419}"/>
                  </a:ext>
                </a:extLst>
              </p14:cNvPr>
              <p14:cNvContentPartPr/>
              <p14:nvPr/>
            </p14:nvContentPartPr>
            <p14:xfrm>
              <a:off x="1103040" y="44280"/>
              <a:ext cx="10249200" cy="4794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FF4B372-4C53-3608-28A8-21E17CF3841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93680" y="34920"/>
                <a:ext cx="10267920" cy="481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8362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24068-04CF-4D3E-80A8-9369E6823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B1EB4-E84F-46BC-B7E2-B5A49A9525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Recall for a recursive algorithm:</a:t>
            </a:r>
          </a:p>
          <a:p>
            <a:pPr lvl="1"/>
            <a:r>
              <a:rPr lang="en-US" dirty="0"/>
              <a:t>(1) Make sure algorithm works in the base case.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(2) Check that all recursive calls are on smaller problems, and that it terminates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(3) Assuming that the recursive calls work, does the whole algorithm work?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071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36B7B-B4B5-4504-84BF-4EC5302FD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3D367-20B7-4DC9-909A-C13B8490AF0E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(1) Base case: </a:t>
                </a:r>
              </a:p>
              <a:p>
                <a:pPr lvl="1"/>
                <a:r>
                  <a:rPr lang="en-US" dirty="0"/>
                  <a:t>Portion of array to be inspected is of size at most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Obviously already sorted!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(2) Work on smaller subproblems? Terminate? </a:t>
                </a:r>
              </a:p>
              <a:p>
                <a:pPr lvl="1"/>
                <a:r>
                  <a:rPr lang="en-US" dirty="0"/>
                  <a:t>Yes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(3) If recursive calls return correct output, does the entire algorithm works ?</a:t>
                </a:r>
              </a:p>
              <a:p>
                <a:pPr lvl="1"/>
                <a:r>
                  <a:rPr lang="en-US" dirty="0"/>
                  <a:t>Yes, as long as </a:t>
                </a:r>
                <a:r>
                  <a:rPr lang="en-US" dirty="0">
                    <a:solidFill>
                      <a:srgbClr val="700000"/>
                    </a:solidFill>
                  </a:rPr>
                  <a:t>Merge</a:t>
                </a:r>
                <a:r>
                  <a:rPr lang="en-US" dirty="0"/>
                  <a:t> (B, C) is correct.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3D367-20B7-4DC9-909A-C13B8490AF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624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F6649-5A64-45D6-A6CA-8E8A3A6B0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94781-9569-4BCE-B3A3-2C8EB0F996B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Binary search operation in an array</a:t>
            </a:r>
          </a:p>
          <a:p>
            <a:pPr lvl="1"/>
            <a:r>
              <a:rPr lang="en-US" dirty="0"/>
              <a:t>Require that the array is already </a:t>
            </a:r>
            <a:r>
              <a:rPr lang="en-US" dirty="0">
                <a:solidFill>
                  <a:srgbClr val="700000"/>
                </a:solidFill>
              </a:rPr>
              <a:t>sorted</a:t>
            </a:r>
            <a:r>
              <a:rPr lang="en-US" dirty="0"/>
              <a:t>! </a:t>
            </a:r>
          </a:p>
          <a:p>
            <a:pPr lvl="1"/>
            <a:endParaRPr lang="en-US" dirty="0"/>
          </a:p>
          <a:p>
            <a:r>
              <a:rPr lang="en-US" dirty="0"/>
              <a:t>Today: the sorting problem  </a:t>
            </a:r>
          </a:p>
          <a:p>
            <a:pPr lvl="1"/>
            <a:r>
              <a:rPr lang="en-US" dirty="0"/>
              <a:t>Input:   given an arbitrary array of numbers</a:t>
            </a:r>
          </a:p>
          <a:p>
            <a:pPr lvl="1"/>
            <a:r>
              <a:rPr lang="en-US" dirty="0"/>
              <a:t>Output:  convert them into an array where all elements are either in non-decreasing or non-increasing order. </a:t>
            </a:r>
          </a:p>
          <a:p>
            <a:pPr lvl="2"/>
            <a:r>
              <a:rPr lang="en-US" dirty="0"/>
              <a:t>from now on, unless otherwise specified, in this class, we will assume a sorted array is in non-decreasing order. </a:t>
            </a:r>
          </a:p>
        </p:txBody>
      </p:sp>
    </p:spTree>
    <p:extLst>
      <p:ext uri="{BB962C8B-B14F-4D97-AF65-F5344CB8AC3E}">
        <p14:creationId xmlns:p14="http://schemas.microsoft.com/office/powerpoint/2010/main" val="275050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35E3-EF8D-4D76-BF1B-3661530AF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Conquer:  Merge(B, C)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C7E3636-5461-4BD8-A405-EE23A7E3EB98}"/>
              </a:ext>
            </a:extLst>
          </p:cNvPr>
          <p:cNvSpPr txBox="1">
            <a:spLocks/>
          </p:cNvSpPr>
          <p:nvPr/>
        </p:nvSpPr>
        <p:spPr bwMode="auto">
          <a:xfrm>
            <a:off x="1981200" y="1342231"/>
            <a:ext cx="77724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7305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Input: Given two sorted arrays B and C</a:t>
            </a:r>
          </a:p>
          <a:p>
            <a:r>
              <a:rPr lang="en-US" dirty="0"/>
              <a:t>Output: Merge into a single sorted array </a:t>
            </a: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A2462E7E-401C-4EE1-9BC3-783F0D2889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971800"/>
            <a:ext cx="533400" cy="1615827"/>
          </a:xfrm>
          <a:prstGeom prst="rect">
            <a:avLst/>
          </a:prstGeom>
          <a:solidFill>
            <a:srgbClr val="FAC5CF">
              <a:alpha val="4299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/>
              <a:t>16</a:t>
            </a:r>
          </a:p>
          <a:p>
            <a:pPr algn="ctr">
              <a:spcBef>
                <a:spcPct val="50000"/>
              </a:spcBef>
            </a:pPr>
            <a:r>
              <a:rPr lang="en-US" altLang="en-US"/>
              <a:t>10</a:t>
            </a:r>
          </a:p>
          <a:p>
            <a:pPr algn="ctr">
              <a:spcBef>
                <a:spcPct val="50000"/>
              </a:spcBef>
            </a:pPr>
            <a:r>
              <a:rPr lang="en-US" altLang="en-US"/>
              <a:t>8</a:t>
            </a:r>
          </a:p>
          <a:p>
            <a:pPr algn="ctr">
              <a:spcBef>
                <a:spcPct val="50000"/>
              </a:spcBef>
            </a:pPr>
            <a:r>
              <a:rPr lang="en-US" altLang="en-US"/>
              <a:t>3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E4451EC7-079C-469D-B8F4-77FAB1AFA6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2971800"/>
            <a:ext cx="533400" cy="1615827"/>
          </a:xfrm>
          <a:prstGeom prst="rect">
            <a:avLst/>
          </a:prstGeom>
          <a:solidFill>
            <a:srgbClr val="FAC5CF">
              <a:alpha val="45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/>
              <a:t>7</a:t>
            </a:r>
          </a:p>
          <a:p>
            <a:pPr algn="ctr">
              <a:spcBef>
                <a:spcPct val="50000"/>
              </a:spcBef>
            </a:pPr>
            <a:r>
              <a:rPr lang="en-US" altLang="en-US"/>
              <a:t>5</a:t>
            </a:r>
          </a:p>
          <a:p>
            <a:pPr algn="ctr">
              <a:spcBef>
                <a:spcPct val="50000"/>
              </a:spcBef>
            </a:pPr>
            <a:r>
              <a:rPr lang="en-US" altLang="en-US"/>
              <a:t>4</a:t>
            </a:r>
          </a:p>
          <a:p>
            <a:pPr algn="ctr">
              <a:spcBef>
                <a:spcPct val="50000"/>
              </a:spcBef>
            </a:pPr>
            <a:r>
              <a:rPr lang="en-US" altLang="en-US"/>
              <a:t>2</a:t>
            </a:r>
          </a:p>
        </p:txBody>
      </p:sp>
      <p:grpSp>
        <p:nvGrpSpPr>
          <p:cNvPr id="7" name="Group 8">
            <a:extLst>
              <a:ext uri="{FF2B5EF4-FFF2-40B4-BE49-F238E27FC236}">
                <a16:creationId xmlns:a16="http://schemas.microsoft.com/office/drawing/2014/main" id="{CC0851D7-A126-43D0-845F-612FE1592413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4876800"/>
            <a:ext cx="2362200" cy="0"/>
            <a:chOff x="144" y="2496"/>
            <a:chExt cx="1488" cy="0"/>
          </a:xfrm>
        </p:grpSpPr>
        <p:sp>
          <p:nvSpPr>
            <p:cNvPr id="8" name="Line 6">
              <a:extLst>
                <a:ext uri="{FF2B5EF4-FFF2-40B4-BE49-F238E27FC236}">
                  <a16:creationId xmlns:a16="http://schemas.microsoft.com/office/drawing/2014/main" id="{262D5F8F-8CB0-49C3-8D44-170321BCB5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2496"/>
              <a:ext cx="240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5A6B2F8F-38F4-4F75-AD4F-8D7057D806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2496"/>
              <a:ext cx="240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" name="Group 13">
            <a:extLst>
              <a:ext uri="{FF2B5EF4-FFF2-40B4-BE49-F238E27FC236}">
                <a16:creationId xmlns:a16="http://schemas.microsoft.com/office/drawing/2014/main" id="{F07BB580-EA7A-4AF6-8792-E55267C3A5FD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3886200"/>
            <a:ext cx="3962400" cy="990600"/>
            <a:chOff x="144" y="1872"/>
            <a:chExt cx="2496" cy="624"/>
          </a:xfrm>
        </p:grpSpPr>
        <p:sp>
          <p:nvSpPr>
            <p:cNvPr id="11" name="Text Box 9">
              <a:extLst>
                <a:ext uri="{FF2B5EF4-FFF2-40B4-BE49-F238E27FC236}">
                  <a16:creationId xmlns:a16="http://schemas.microsoft.com/office/drawing/2014/main" id="{566BD003-8CE9-4D51-BBDB-EAF6E2E0AB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4" y="1872"/>
              <a:ext cx="3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2</a:t>
              </a:r>
            </a:p>
          </p:txBody>
        </p:sp>
        <p:sp>
          <p:nvSpPr>
            <p:cNvPr id="12" name="Line 11">
              <a:extLst>
                <a:ext uri="{FF2B5EF4-FFF2-40B4-BE49-F238E27FC236}">
                  <a16:creationId xmlns:a16="http://schemas.microsoft.com/office/drawing/2014/main" id="{C2EB47DC-2D1A-4E17-B8BA-171F80F042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2496"/>
              <a:ext cx="240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Line 12">
              <a:extLst>
                <a:ext uri="{FF2B5EF4-FFF2-40B4-BE49-F238E27FC236}">
                  <a16:creationId xmlns:a16="http://schemas.microsoft.com/office/drawing/2014/main" id="{E8CFACF0-96A3-4798-B04E-FF74192FA8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2112"/>
              <a:ext cx="240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" name="Group 38">
            <a:extLst>
              <a:ext uri="{FF2B5EF4-FFF2-40B4-BE49-F238E27FC236}">
                <a16:creationId xmlns:a16="http://schemas.microsoft.com/office/drawing/2014/main" id="{47D9BDA9-3219-4137-A3A8-E0A6AF4A5DAE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2819401"/>
            <a:ext cx="7086600" cy="1589088"/>
            <a:chOff x="144" y="1200"/>
            <a:chExt cx="4464" cy="1001"/>
          </a:xfrm>
        </p:grpSpPr>
        <p:sp>
          <p:nvSpPr>
            <p:cNvPr id="15" name="Text Box 15">
              <a:extLst>
                <a:ext uri="{FF2B5EF4-FFF2-40B4-BE49-F238E27FC236}">
                  <a16:creationId xmlns:a16="http://schemas.microsoft.com/office/drawing/2014/main" id="{0EC88742-00F2-44B6-B1D1-3A75FA2B73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1968"/>
              <a:ext cx="220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2   3   4    5   7   8   10  16          </a:t>
              </a:r>
            </a:p>
          </p:txBody>
        </p:sp>
        <p:sp>
          <p:nvSpPr>
            <p:cNvPr id="16" name="Line 16">
              <a:extLst>
                <a:ext uri="{FF2B5EF4-FFF2-40B4-BE49-F238E27FC236}">
                  <a16:creationId xmlns:a16="http://schemas.microsoft.com/office/drawing/2014/main" id="{A9AB1226-F2C2-490E-B10E-B3E85596C4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200"/>
              <a:ext cx="240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17">
              <a:extLst>
                <a:ext uri="{FF2B5EF4-FFF2-40B4-BE49-F238E27FC236}">
                  <a16:creationId xmlns:a16="http://schemas.microsoft.com/office/drawing/2014/main" id="{02A12C19-F8AA-4026-8C6A-5470A8281A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1200"/>
              <a:ext cx="240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" name="Group 19">
            <a:extLst>
              <a:ext uri="{FF2B5EF4-FFF2-40B4-BE49-F238E27FC236}">
                <a16:creationId xmlns:a16="http://schemas.microsoft.com/office/drawing/2014/main" id="{04D7DB42-1FB4-4324-A8D2-E5C1FB74A535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4038604"/>
            <a:ext cx="6781800" cy="369888"/>
            <a:chOff x="144" y="1968"/>
            <a:chExt cx="4272" cy="233"/>
          </a:xfrm>
        </p:grpSpPr>
        <p:sp>
          <p:nvSpPr>
            <p:cNvPr id="19" name="Text Box 20">
              <a:extLst>
                <a:ext uri="{FF2B5EF4-FFF2-40B4-BE49-F238E27FC236}">
                  <a16:creationId xmlns:a16="http://schemas.microsoft.com/office/drawing/2014/main" id="{9A669D98-FB80-4EE5-A311-1790CB58F7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1968"/>
              <a:ext cx="20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2   3</a:t>
              </a:r>
            </a:p>
          </p:txBody>
        </p:sp>
        <p:sp>
          <p:nvSpPr>
            <p:cNvPr id="20" name="Line 21">
              <a:extLst>
                <a:ext uri="{FF2B5EF4-FFF2-40B4-BE49-F238E27FC236}">
                  <a16:creationId xmlns:a16="http://schemas.microsoft.com/office/drawing/2014/main" id="{6C178C73-6108-46E7-9CF9-ED8A48AB8D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2112"/>
              <a:ext cx="240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22">
              <a:extLst>
                <a:ext uri="{FF2B5EF4-FFF2-40B4-BE49-F238E27FC236}">
                  <a16:creationId xmlns:a16="http://schemas.microsoft.com/office/drawing/2014/main" id="{663EF4AD-8490-4AF0-A907-DDB24EED69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2112"/>
              <a:ext cx="240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2" name="Group 24">
            <a:extLst>
              <a:ext uri="{FF2B5EF4-FFF2-40B4-BE49-F238E27FC236}">
                <a16:creationId xmlns:a16="http://schemas.microsoft.com/office/drawing/2014/main" id="{EFECEE68-130D-4200-9EB2-222897490C9A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3733802"/>
            <a:ext cx="6781800" cy="674688"/>
            <a:chOff x="144" y="1776"/>
            <a:chExt cx="4272" cy="425"/>
          </a:xfrm>
        </p:grpSpPr>
        <p:sp>
          <p:nvSpPr>
            <p:cNvPr id="23" name="Text Box 25">
              <a:extLst>
                <a:ext uri="{FF2B5EF4-FFF2-40B4-BE49-F238E27FC236}">
                  <a16:creationId xmlns:a16="http://schemas.microsoft.com/office/drawing/2014/main" id="{318561B0-EEAF-4975-B5E1-E507705DBA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1968"/>
              <a:ext cx="20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2   3   4   </a:t>
              </a:r>
            </a:p>
          </p:txBody>
        </p:sp>
        <p:sp>
          <p:nvSpPr>
            <p:cNvPr id="24" name="Line 26">
              <a:extLst>
                <a:ext uri="{FF2B5EF4-FFF2-40B4-BE49-F238E27FC236}">
                  <a16:creationId xmlns:a16="http://schemas.microsoft.com/office/drawing/2014/main" id="{43C89684-5E67-4470-A862-90DD158FDE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2112"/>
              <a:ext cx="240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Line 27">
              <a:extLst>
                <a:ext uri="{FF2B5EF4-FFF2-40B4-BE49-F238E27FC236}">
                  <a16:creationId xmlns:a16="http://schemas.microsoft.com/office/drawing/2014/main" id="{C45919D7-22DB-44ED-BA91-24715DA13F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1776"/>
              <a:ext cx="240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6" name="Group 29">
            <a:extLst>
              <a:ext uri="{FF2B5EF4-FFF2-40B4-BE49-F238E27FC236}">
                <a16:creationId xmlns:a16="http://schemas.microsoft.com/office/drawing/2014/main" id="{EF74D3EF-BB51-4C22-AC63-DAFA1E475E7B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3200401"/>
            <a:ext cx="6781800" cy="1208088"/>
            <a:chOff x="144" y="1440"/>
            <a:chExt cx="4272" cy="761"/>
          </a:xfrm>
        </p:grpSpPr>
        <p:sp>
          <p:nvSpPr>
            <p:cNvPr id="27" name="Text Box 30">
              <a:extLst>
                <a:ext uri="{FF2B5EF4-FFF2-40B4-BE49-F238E27FC236}">
                  <a16:creationId xmlns:a16="http://schemas.microsoft.com/office/drawing/2014/main" id="{A5A86F1B-E258-40FC-9CAD-D25396E1F9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1968"/>
              <a:ext cx="20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2   3   4    5          </a:t>
              </a:r>
            </a:p>
          </p:txBody>
        </p:sp>
        <p:sp>
          <p:nvSpPr>
            <p:cNvPr id="28" name="Line 31">
              <a:extLst>
                <a:ext uri="{FF2B5EF4-FFF2-40B4-BE49-F238E27FC236}">
                  <a16:creationId xmlns:a16="http://schemas.microsoft.com/office/drawing/2014/main" id="{FDDA2459-005C-442A-82F7-D60342DD91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2112"/>
              <a:ext cx="240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32">
              <a:extLst>
                <a:ext uri="{FF2B5EF4-FFF2-40B4-BE49-F238E27FC236}">
                  <a16:creationId xmlns:a16="http://schemas.microsoft.com/office/drawing/2014/main" id="{8CEF2331-10A8-42CC-A382-C1D89D2171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1440"/>
              <a:ext cx="240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" name="Group 34">
            <a:extLst>
              <a:ext uri="{FF2B5EF4-FFF2-40B4-BE49-F238E27FC236}">
                <a16:creationId xmlns:a16="http://schemas.microsoft.com/office/drawing/2014/main" id="{9AE79C19-214E-466A-B5E3-B26DC5ECC455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2819401"/>
            <a:ext cx="6781800" cy="1589088"/>
            <a:chOff x="144" y="1200"/>
            <a:chExt cx="4272" cy="1001"/>
          </a:xfrm>
        </p:grpSpPr>
        <p:sp>
          <p:nvSpPr>
            <p:cNvPr id="31" name="Text Box 35">
              <a:extLst>
                <a:ext uri="{FF2B5EF4-FFF2-40B4-BE49-F238E27FC236}">
                  <a16:creationId xmlns:a16="http://schemas.microsoft.com/office/drawing/2014/main" id="{3EFFFC6F-353A-4544-951E-5A444E1250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1968"/>
              <a:ext cx="20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2   3   4    5   7          </a:t>
              </a:r>
            </a:p>
          </p:txBody>
        </p:sp>
        <p:sp>
          <p:nvSpPr>
            <p:cNvPr id="32" name="Line 36">
              <a:extLst>
                <a:ext uri="{FF2B5EF4-FFF2-40B4-BE49-F238E27FC236}">
                  <a16:creationId xmlns:a16="http://schemas.microsoft.com/office/drawing/2014/main" id="{5D031119-714D-4A87-83EC-6588B7EFC6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2112"/>
              <a:ext cx="240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Line 37">
              <a:extLst>
                <a:ext uri="{FF2B5EF4-FFF2-40B4-BE49-F238E27FC236}">
                  <a16:creationId xmlns:a16="http://schemas.microsoft.com/office/drawing/2014/main" id="{4B99620E-ABEB-4F9D-8528-4D4A305AAB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1200"/>
              <a:ext cx="240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6E551FF-A601-5985-992D-7050EE0C91BF}"/>
                  </a:ext>
                </a:extLst>
              </p14:cNvPr>
              <p14:cNvContentPartPr/>
              <p14:nvPr/>
            </p14:nvContentPartPr>
            <p14:xfrm>
              <a:off x="2247840" y="2870640"/>
              <a:ext cx="5486400" cy="3044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6E551FF-A601-5985-992D-7050EE0C91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38480" y="2861280"/>
                <a:ext cx="5505120" cy="306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823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9991C-8FD2-49B9-9712-BE037FCB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Pseudo-code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0C1B43D9-2F46-4980-9311-42ACA9E7D27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981200" y="1219200"/>
                <a:ext cx="8229600" cy="5486400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50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73050" indent="-273050" algn="l" rtl="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76000"/>
                  <a:buFont typeface="Wingdings 3" pitchFamily="18" charset="2"/>
                  <a:buChar char="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7688" indent="-27305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6000"/>
                  <a:buFont typeface="Wingdings 3" pitchFamily="18" charset="2"/>
                  <a:buChar char=""/>
                  <a:defRPr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325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BCBCBC"/>
                  </a:buClr>
                  <a:buSzPct val="76000"/>
                  <a:buFont typeface="Wingdings 3" pitchFamily="18" charset="2"/>
                  <a:buChar char="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6963" indent="-228600" algn="l" rtl="0" eaLnBrk="0" fontAlgn="base" hangingPunct="0">
                  <a:spcBef>
                    <a:spcPts val="400"/>
                  </a:spcBef>
                  <a:spcAft>
                    <a:spcPct val="0"/>
                  </a:spcAft>
                  <a:buClr>
                    <a:srgbClr val="8BA2B4"/>
                  </a:buClr>
                  <a:buSzPct val="70000"/>
                  <a:buFont typeface="Wingdings" pitchFamily="2" charset="2"/>
                  <a:buChar char="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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charset="2"/>
                  <a:buNone/>
                </a:pPr>
                <a:r>
                  <a:rPr lang="en-US" altLang="en-US" dirty="0">
                    <a:latin typeface="Chalkboard" charset="0"/>
                  </a:rPr>
                  <a:t>Merge </a:t>
                </a:r>
                <a:r>
                  <a:rPr lang="en-US" altLang="en-US" dirty="0"/>
                  <a:t>(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B, C </a:t>
                </a:r>
                <a:r>
                  <a:rPr lang="en-US" altLang="en-US" dirty="0"/>
                  <a:t>)</a:t>
                </a:r>
              </a:p>
              <a:p>
                <a:pPr lvl="1">
                  <a:buFont typeface="Wingdings 3" pitchFamily="18" charset="2"/>
                  <a:buNone/>
                </a:pPr>
                <a:r>
                  <a:rPr lang="en-US" altLang="en-US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𝑙𝑒𝑛</m:t>
                    </m:r>
                    <m:d>
                      <m:dPr>
                        <m:ctrlP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𝑙𝑒𝑛</m:t>
                    </m:r>
                    <m:d>
                      <m:dPr>
                        <m:ctrlP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en-US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; 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   </a:t>
                </a:r>
              </a:p>
              <a:p>
                <a:pPr lvl="1">
                  <a:buNone/>
                </a:pPr>
                <a:r>
                  <a:rPr lang="en-US" altLang="en-US" i="1" dirty="0">
                    <a:solidFill>
                      <a:srgbClr val="0B1196"/>
                    </a:solidFill>
                  </a:rPr>
                  <a:t>	</a:t>
                </a:r>
                <a:r>
                  <a:rPr lang="en-US" altLang="en-US" dirty="0" err="1"/>
                  <a:t>init</a:t>
                </a:r>
                <a:r>
                  <a:rPr lang="en-US" altLang="en-US" dirty="0"/>
                  <a:t> (</a:t>
                </a:r>
                <a14:m>
                  <m:oMath xmlns:m="http://schemas.openxmlformats.org/officeDocument/2006/math"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𝑜𝑢𝑡𝐴</m:t>
                    </m:r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altLang="en-US" dirty="0"/>
                  <a:t>); 	</a:t>
                </a:r>
                <a:r>
                  <a:rPr lang="en-US" altLang="en-US" sz="2200" i="1" dirty="0"/>
                  <a:t>//initialize 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𝑜𝑢𝑡𝐴</m:t>
                    </m:r>
                  </m:oMath>
                </a14:m>
                <a:r>
                  <a:rPr lang="en-US" altLang="en-US" sz="2200" i="1" dirty="0"/>
                  <a:t> to be an array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sz="2000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endParaRPr lang="en-US" altLang="en-US" sz="2200" i="1" dirty="0"/>
              </a:p>
              <a:p>
                <a:pPr lvl="1">
                  <a:buFont typeface="Wingdings 3" pitchFamily="18" charset="2"/>
                  <a:buNone/>
                </a:pPr>
                <a:r>
                  <a:rPr lang="en-US" altLang="en-US" i="1" dirty="0">
                    <a:solidFill>
                      <a:srgbClr val="0B1196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en-US" i="1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altLang="en-US" i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en-US" i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en-US" i="1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=0;  </m:t>
                    </m:r>
                    <m:r>
                      <a:rPr lang="en-US" altLang="en-US" i="1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altLang="en-US" i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en-US" i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en-US" i="1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=0; </m:t>
                    </m:r>
                  </m:oMath>
                </a14:m>
                <a:endParaRPr lang="en-US" altLang="en-US" i="1" dirty="0">
                  <a:solidFill>
                    <a:srgbClr val="0B1196"/>
                  </a:solidFill>
                </a:endParaRPr>
              </a:p>
              <a:p>
                <a:pPr lvl="1">
                  <a:buNone/>
                </a:pPr>
                <a:r>
                  <a:rPr lang="en-US" altLang="en-US" dirty="0"/>
                  <a:t>	for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=0;</m:t>
                    </m:r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++) 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{</a:t>
                </a:r>
              </a:p>
              <a:p>
                <a:pPr lvl="1">
                  <a:buNone/>
                </a:pPr>
                <a:r>
                  <a:rPr lang="en-US" altLang="en-US" i="1" dirty="0">
                    <a:solidFill>
                      <a:srgbClr val="0B1196"/>
                    </a:solidFill>
                  </a:rPr>
                  <a:t>		</a:t>
                </a:r>
                <a:r>
                  <a:rPr lang="en-US" altLang="en-US" dirty="0"/>
                  <a:t>if (</a:t>
                </a:r>
                <a14:m>
                  <m:oMath xmlns:m="http://schemas.openxmlformats.org/officeDocument/2006/math">
                    <m:r>
                      <a:rPr lang="en-US" altLang="en-US" i="1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begChr m:val="["/>
                        <m:endChr m:val="]"/>
                        <m:ctrlPr>
                          <a:rPr lang="en-US" altLang="en-US" i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0B119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0B1196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en-US" i="1">
                                <a:solidFill>
                                  <a:srgbClr val="0B1196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lang="en-US" altLang="en-US" i="1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en-US" i="1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en-US" i="1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en-US" i="1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altLang="en-US" i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en-US" i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en-US" i="1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) </a:t>
                </a:r>
                <a:r>
                  <a:rPr lang="en-US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or</a:t>
                </a:r>
                <a:r>
                  <a:rPr lang="en-US" altLang="en-US" i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r>
                  <a:rPr lang="en-US" altLang="en-US" dirty="0"/>
                  <a:t>(</a:t>
                </a:r>
                <a14:m>
                  <m:oMath xmlns:m="http://schemas.openxmlformats.org/officeDocument/2006/math">
                    <m:r>
                      <a:rPr lang="en-US" altLang="en-US" i="1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altLang="en-US" i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en-US" i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US" altLang="en-US" i="1" dirty="0">
                  <a:solidFill>
                    <a:srgbClr val="0B1196"/>
                  </a:solidFill>
                </a:endParaRPr>
              </a:p>
              <a:p>
                <a:pPr lvl="1">
                  <a:buFont typeface="Wingdings 3" pitchFamily="18" charset="2"/>
                  <a:buNone/>
                </a:pPr>
                <a:r>
                  <a:rPr lang="en-US" altLang="en-US" i="1" dirty="0">
                    <a:solidFill>
                      <a:srgbClr val="0B1196"/>
                    </a:solidFill>
                  </a:rPr>
                  <a:t>			</a:t>
                </a:r>
                <a14:m>
                  <m:oMath xmlns:m="http://schemas.openxmlformats.org/officeDocument/2006/math"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𝑜𝑢𝑡𝐴</m:t>
                    </m:r>
                    <m:d>
                      <m:dPr>
                        <m:begChr m:val="["/>
                        <m:endChr m:val="]"/>
                        <m:ctrlP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err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begChr m:val="["/>
                        <m:endChr m:val="]"/>
                        <m:ctrlP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err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en-US" i="1" dirty="0" err="1">
                                <a:solidFill>
                                  <a:srgbClr val="0B119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 dirty="0" err="1">
                                <a:solidFill>
                                  <a:srgbClr val="0B1196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en-US" i="1" dirty="0" err="1">
                                <a:solidFill>
                                  <a:srgbClr val="0B1196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altLang="en-US" i="1" dirty="0">
                  <a:solidFill>
                    <a:srgbClr val="0B1196"/>
                  </a:solidFill>
                </a:endParaRPr>
              </a:p>
              <a:p>
                <a:pPr lvl="1">
                  <a:buFont typeface="Wingdings 3" pitchFamily="18" charset="2"/>
                  <a:buNone/>
                </a:pPr>
                <a:r>
                  <a:rPr lang="en-US" altLang="en-US" i="1" dirty="0">
                    <a:solidFill>
                      <a:srgbClr val="0B1196"/>
                    </a:solidFill>
                  </a:rPr>
                  <a:t>			</a:t>
                </a:r>
                <a:r>
                  <a:rPr lang="en-US" altLang="en-US" dirty="0">
                    <a:solidFill>
                      <a:srgbClr val="0B119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i="1" dirty="0" err="1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altLang="en-US" i="1" dirty="0" err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err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++;</m:t>
                    </m:r>
                  </m:oMath>
                </a14:m>
                <a:endParaRPr lang="en-US" altLang="en-US" i="1" dirty="0">
                  <a:solidFill>
                    <a:srgbClr val="0B1196"/>
                  </a:solidFill>
                </a:endParaRPr>
              </a:p>
              <a:p>
                <a:pPr lvl="1">
                  <a:buFont typeface="Wingdings 3" pitchFamily="18" charset="2"/>
                  <a:buNone/>
                </a:pPr>
                <a:r>
                  <a:rPr lang="en-US" altLang="en-US" dirty="0"/>
                  <a:t>		else </a:t>
                </a:r>
              </a:p>
              <a:p>
                <a:pPr lvl="1">
                  <a:buNone/>
                </a:pPr>
                <a:r>
                  <a:rPr lang="en-US" altLang="en-US" dirty="0"/>
                  <a:t>			</a:t>
                </a:r>
                <a14:m>
                  <m:oMath xmlns:m="http://schemas.openxmlformats.org/officeDocument/2006/math"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𝑜𝑢𝑡𝐴</m:t>
                    </m:r>
                    <m:d>
                      <m:dPr>
                        <m:begChr m:val="["/>
                        <m:endChr m:val="]"/>
                        <m:ctrlP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err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begChr m:val="["/>
                        <m:endChr m:val="]"/>
                        <m:ctrlP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err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en-US" i="1" dirty="0" err="1">
                                <a:solidFill>
                                  <a:srgbClr val="0B119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 dirty="0" err="1">
                                <a:solidFill>
                                  <a:srgbClr val="0B1196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en-US" i="1" dirty="0">
                                <a:solidFill>
                                  <a:srgbClr val="0B1196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;  </m:t>
                    </m:r>
                  </m:oMath>
                </a14:m>
                <a:endParaRPr lang="en-US" altLang="en-US" i="1" dirty="0">
                  <a:solidFill>
                    <a:srgbClr val="0B1196"/>
                  </a:solidFill>
                  <a:latin typeface="Cambria Math" panose="02040503050406030204" pitchFamily="18" charset="0"/>
                </a:endParaRPr>
              </a:p>
              <a:p>
                <a:pPr lvl="1">
                  <a:buFont typeface="Wingdings 3" pitchFamily="18" charset="2"/>
                  <a:buNone/>
                </a:pPr>
                <a:r>
                  <a:rPr lang="en-US" altLang="en-US" i="1" dirty="0">
                    <a:solidFill>
                      <a:srgbClr val="0B1196"/>
                    </a:solidFill>
                  </a:rPr>
                  <a:t>			</a:t>
                </a:r>
                <a14:m>
                  <m:oMath xmlns:m="http://schemas.openxmlformats.org/officeDocument/2006/math">
                    <m:r>
                      <a:rPr lang="en-US" altLang="en-US" i="1" dirty="0" err="1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altLang="en-US" i="1" dirty="0" err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err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++;</m:t>
                    </m:r>
                  </m:oMath>
                </a14:m>
                <a:endParaRPr lang="en-US" altLang="en-US" i="1" dirty="0">
                  <a:solidFill>
                    <a:srgbClr val="0B1196"/>
                  </a:solidFill>
                </a:endParaRPr>
              </a:p>
              <a:p>
                <a:pPr lvl="1">
                  <a:buFont typeface="Wingdings 3" pitchFamily="18" charset="2"/>
                  <a:buNone/>
                </a:pPr>
                <a:r>
                  <a:rPr lang="en-US" altLang="en-US" i="1" dirty="0">
                    <a:solidFill>
                      <a:srgbClr val="0B1196"/>
                    </a:solidFill>
                  </a:rPr>
                  <a:t>	}			</a:t>
                </a:r>
              </a:p>
              <a:p>
                <a:pPr lvl="1">
                  <a:buFont typeface="Wingdings 3" pitchFamily="18" charset="2"/>
                  <a:buNone/>
                </a:pPr>
                <a:r>
                  <a:rPr lang="en-US" altLang="en-US" dirty="0"/>
                  <a:t>	return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𝑜𝑢𝑡𝐴</m:t>
                    </m:r>
                  </m:oMath>
                </a14:m>
                <a:r>
                  <a:rPr lang="en-US" altLang="en-US" dirty="0"/>
                  <a:t>;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0C1B43D9-2F46-4980-9311-42ACA9E7D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1219200"/>
                <a:ext cx="8229600" cy="5486400"/>
              </a:xfrm>
              <a:prstGeom prst="rect">
                <a:avLst/>
              </a:prstGeom>
              <a:blipFill>
                <a:blip r:embed="rId2"/>
                <a:stretch>
                  <a:fillRect l="-1182" t="-885" b="-1659"/>
                </a:stretch>
              </a:blipFill>
              <a:ln w="25400">
                <a:solidFill>
                  <a:schemeClr val="accent1">
                    <a:shade val="50000"/>
                  </a:schemeClr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0550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4C1FC-975E-425C-A0C6-FC72CA3B7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complexity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523251-5975-4E99-8BD7-862CA27485C8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371600"/>
                <a:ext cx="9601200" cy="4785360"/>
              </a:xfrm>
            </p:spPr>
            <p:txBody>
              <a:bodyPr/>
              <a:lstStyle/>
              <a:p>
                <a:r>
                  <a:rPr lang="en-US" dirty="0"/>
                  <a:t>First:  worst case time complexity for Merge(B, C)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𝑙𝑒𝑛</m:t>
                    </m:r>
                    <m:d>
                      <m:dPr>
                        <m:ctrlPr>
                          <a:rPr lang="en-US" alt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alt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𝑙𝑒𝑛</m:t>
                    </m:r>
                    <m:d>
                      <m:dPr>
                        <m:ctrlPr>
                          <a:rPr lang="en-US" alt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Then the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𝑚𝑒𝑟𝑔𝑒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523251-5975-4E99-8BD7-862CA27485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371600"/>
                <a:ext cx="9601200" cy="4785360"/>
              </a:xfrm>
              <a:blipFill>
                <a:blip r:embed="rId2"/>
                <a:stretch>
                  <a:fillRect l="-571" t="-1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392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327C3-AF9F-45AD-98A9-8FEB46BC3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Pseudo-code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D9525E-B4F7-4C48-8CBF-418A961F2E88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762000" y="1219200"/>
                <a:ext cx="4800600" cy="2971800"/>
              </a:xfrm>
              <a:ln w="2540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pPr>
                  <a:buFont typeface="Wingdings" charset="2"/>
                  <a:buNone/>
                </a:pPr>
                <a:r>
                  <a:rPr lang="en-US" altLang="en-US" dirty="0">
                    <a:latin typeface="Chalkboard" charset="0"/>
                  </a:rPr>
                  <a:t>MergeSort </a:t>
                </a:r>
                <a:r>
                  <a:rPr lang="en-US" altLang="en-US" dirty="0"/>
                  <a:t>(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A,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 </a:t>
                </a:r>
                <a:r>
                  <a:rPr lang="en-US" altLang="en-US" dirty="0"/>
                  <a:t>)</a:t>
                </a:r>
              </a:p>
              <a:p>
                <a:pPr lvl="1">
                  <a:buNone/>
                </a:pPr>
                <a:r>
                  <a:rPr lang="en-US" altLang="en-US" dirty="0"/>
                  <a:t>   if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 ≥ </a:t>
                </a:r>
                <a14:m>
                  <m:oMath xmlns:m="http://schemas.openxmlformats.org/officeDocument/2006/math">
                    <m:r>
                      <a:rPr lang="en-US" altLang="en-US" b="0" i="1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)</a:t>
                </a:r>
                <a:r>
                  <a:rPr lang="en-US" altLang="en-US" dirty="0"/>
                  <a:t>  return;</a:t>
                </a:r>
              </a:p>
              <a:p>
                <a:pPr lvl="1">
                  <a:buFont typeface="Wingdings" charset="2"/>
                  <a:buNone/>
                </a:pPr>
                <a:r>
                  <a:rPr lang="en-US" altLang="en-US" dirty="0"/>
                  <a:t>  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mid  = </a:t>
                </a:r>
                <a14:m>
                  <m:oMath xmlns:m="http://schemas.openxmlformats.org/officeDocument/2006/math">
                    <m:r>
                      <a:rPr lang="en-US" altLang="en-US" i="1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⌊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i="1" dirty="0" err="1">
                    <a:solidFill>
                      <a:srgbClr val="0B1196"/>
                    </a:solidFill>
                  </a:rPr>
                  <a:t>+</a:t>
                </a:r>
                <a:r>
                  <a:rPr lang="en-US" altLang="en-US" dirty="0">
                    <a:solidFill>
                      <a:srgbClr val="0B119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) / 2</a:t>
                </a:r>
                <a:r>
                  <a:rPr lang="en-US" altLang="en-US" dirty="0">
                    <a:solidFill>
                      <a:srgbClr val="0B119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i="1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⌋</m:t>
                    </m:r>
                  </m:oMath>
                </a14:m>
                <a:r>
                  <a:rPr lang="en-US" altLang="en-US" dirty="0"/>
                  <a:t>;</a:t>
                </a:r>
              </a:p>
              <a:p>
                <a:pPr lvl="1">
                  <a:buFont typeface="Wingdings" charset="2"/>
                  <a:buNone/>
                </a:pPr>
                <a:r>
                  <a:rPr lang="en-US" altLang="en-US" dirty="0"/>
                  <a:t>   </a:t>
                </a:r>
                <a:r>
                  <a:rPr lang="en-US" altLang="en-US" i="1" dirty="0" err="1">
                    <a:solidFill>
                      <a:srgbClr val="0B1196"/>
                    </a:solidFill>
                  </a:rPr>
                  <a:t>LeftA</a:t>
                </a:r>
                <a:r>
                  <a:rPr lang="en-US" altLang="en-US" dirty="0"/>
                  <a:t> = </a:t>
                </a:r>
                <a:r>
                  <a:rPr lang="en-US" altLang="en-US" dirty="0" err="1">
                    <a:solidFill>
                      <a:srgbClr val="700000"/>
                    </a:solidFill>
                    <a:latin typeface="Chalkboard" charset="0"/>
                  </a:rPr>
                  <a:t>MergeSort</a:t>
                </a:r>
                <a:r>
                  <a:rPr lang="en-US" altLang="en-US" dirty="0"/>
                  <a:t> (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A,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, mid </a:t>
                </a:r>
                <a:r>
                  <a:rPr lang="en-US" altLang="en-US" dirty="0"/>
                  <a:t>);</a:t>
                </a:r>
              </a:p>
              <a:p>
                <a:pPr lvl="1">
                  <a:buFont typeface="Wingdings" charset="2"/>
                  <a:buNone/>
                </a:pPr>
                <a:r>
                  <a:rPr lang="en-US" altLang="en-US" dirty="0"/>
                  <a:t>   </a:t>
                </a:r>
                <a:r>
                  <a:rPr lang="en-US" altLang="en-US" i="1" dirty="0" err="1">
                    <a:solidFill>
                      <a:srgbClr val="0B1196"/>
                    </a:solidFill>
                  </a:rPr>
                  <a:t>RightA</a:t>
                </a:r>
                <a:r>
                  <a:rPr lang="en-US" altLang="en-US" dirty="0"/>
                  <a:t> = </a:t>
                </a:r>
                <a:r>
                  <a:rPr lang="en-US" altLang="en-US" dirty="0" err="1">
                    <a:solidFill>
                      <a:srgbClr val="700000"/>
                    </a:solidFill>
                    <a:latin typeface="Chalkboard" charset="0"/>
                  </a:rPr>
                  <a:t>MergeSort</a:t>
                </a:r>
                <a:r>
                  <a:rPr lang="en-US" altLang="en-US" dirty="0"/>
                  <a:t> (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A, mid+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1,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 r </a:t>
                </a:r>
                <a:r>
                  <a:rPr lang="en-US" altLang="en-US" dirty="0"/>
                  <a:t>); </a:t>
                </a:r>
              </a:p>
              <a:p>
                <a:pPr lvl="1">
                  <a:buFont typeface="Wingdings" charset="2"/>
                  <a:buNone/>
                </a:pPr>
                <a:r>
                  <a:rPr lang="en-US" altLang="en-US" dirty="0"/>
                  <a:t>  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B</a:t>
                </a:r>
                <a:r>
                  <a:rPr lang="en-US" altLang="en-US" dirty="0"/>
                  <a:t> = </a:t>
                </a:r>
                <a:r>
                  <a:rPr lang="en-US" altLang="en-US" dirty="0">
                    <a:latin typeface="Chalkboard" charset="0"/>
                  </a:rPr>
                  <a:t>Merge </a:t>
                </a:r>
                <a:r>
                  <a:rPr lang="en-US" altLang="en-US" dirty="0"/>
                  <a:t>(</a:t>
                </a:r>
                <a:r>
                  <a:rPr lang="en-US" altLang="en-US" i="1" dirty="0" err="1">
                    <a:solidFill>
                      <a:srgbClr val="0B1196"/>
                    </a:solidFill>
                  </a:rPr>
                  <a:t>LeftA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, </a:t>
                </a:r>
                <a:r>
                  <a:rPr lang="en-US" altLang="en-US" i="1" dirty="0" err="1">
                    <a:solidFill>
                      <a:srgbClr val="0B1196"/>
                    </a:solidFill>
                  </a:rPr>
                  <a:t>RightA</a:t>
                </a:r>
                <a:r>
                  <a:rPr lang="en-US" altLang="en-US" dirty="0"/>
                  <a:t>);</a:t>
                </a:r>
              </a:p>
              <a:p>
                <a:pPr lvl="1">
                  <a:buFont typeface="Wingdings" charset="2"/>
                  <a:buNone/>
                </a:pPr>
                <a:r>
                  <a:rPr lang="en-US" altLang="en-US" dirty="0"/>
                  <a:t>   return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B</a:t>
                </a:r>
                <a:r>
                  <a:rPr lang="en-US" altLang="en-US" dirty="0"/>
                  <a:t>;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D9525E-B4F7-4C48-8CBF-418A961F2E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762000" y="1219200"/>
                <a:ext cx="4800600" cy="2971800"/>
              </a:xfrm>
              <a:blipFill>
                <a:blip r:embed="rId3"/>
                <a:stretch>
                  <a:fillRect l="-2020" t="-1016" r="-1136" b="-4472"/>
                </a:stretch>
              </a:blipFill>
              <a:ln w="2540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2A23CCF-B73F-4216-973E-DE6870E55A1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62000" y="4343400"/>
                <a:ext cx="10820400" cy="18135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73050" indent="-273050" algn="l" rtl="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76000"/>
                  <a:buFont typeface="Wingdings 3" pitchFamily="18" charset="2"/>
                  <a:buChar char="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7688" indent="-27305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6000"/>
                  <a:buFont typeface="Wingdings 3" pitchFamily="18" charset="2"/>
                  <a:buChar char=""/>
                  <a:defRPr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325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BCBCBC"/>
                  </a:buClr>
                  <a:buSzPct val="76000"/>
                  <a:buFont typeface="Wingdings 3" pitchFamily="18" charset="2"/>
                  <a:buChar char="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6963" indent="-228600" algn="l" rtl="0" eaLnBrk="0" fontAlgn="base" hangingPunct="0">
                  <a:spcBef>
                    <a:spcPts val="400"/>
                  </a:spcBef>
                  <a:spcAft>
                    <a:spcPct val="0"/>
                  </a:spcAft>
                  <a:buClr>
                    <a:srgbClr val="8BA2B4"/>
                  </a:buClr>
                  <a:buSzPct val="70000"/>
                  <a:buFont typeface="Wingdings" pitchFamily="2" charset="2"/>
                  <a:buChar char="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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the worst case time complexity of </a:t>
                </a:r>
                <a:r>
                  <a:rPr lang="en-US" dirty="0" err="1"/>
                  <a:t>MergeSort</a:t>
                </a:r>
                <a:r>
                  <a:rPr lang="en-US" dirty="0"/>
                  <a:t> performed on a subarray of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2A23CCF-B73F-4216-973E-DE6870E55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4343400"/>
                <a:ext cx="10820400" cy="1813560"/>
              </a:xfrm>
              <a:prstGeom prst="rect">
                <a:avLst/>
              </a:prstGeom>
              <a:blipFill>
                <a:blip r:embed="rId4"/>
                <a:stretch>
                  <a:fillRect t="-336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B03C74D-F2C5-A3F6-B087-6A7625C99B3B}"/>
                  </a:ext>
                </a:extLst>
              </p14:cNvPr>
              <p14:cNvContentPartPr/>
              <p14:nvPr/>
            </p14:nvContentPartPr>
            <p14:xfrm>
              <a:off x="296280" y="224280"/>
              <a:ext cx="10010160" cy="3816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B03C74D-F2C5-A3F6-B087-6A7625C99B3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6920" y="214920"/>
                <a:ext cx="10028880" cy="383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981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F34F9-9EC1-44FF-8E8A-E61972C09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Recurrence relations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1B32C-591C-4B92-8700-93588E4E4560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𝑐𝑛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1B32C-591C-4B92-8700-93588E4E45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C77B0EB-107A-9948-005C-CF65F0F7501A}"/>
                  </a:ext>
                </a:extLst>
              </p14:cNvPr>
              <p14:cNvContentPartPr/>
              <p14:nvPr/>
            </p14:nvContentPartPr>
            <p14:xfrm>
              <a:off x="1014120" y="782280"/>
              <a:ext cx="10099800" cy="5646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C77B0EB-107A-9948-005C-CF65F0F7501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4760" y="772920"/>
                <a:ext cx="10118520" cy="566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2520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573DB-3BB3-415D-A116-F8850AC37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Recurrence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0DB45-851C-421B-BC27-976E93C0584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One way is via the following strategy: </a:t>
            </a:r>
          </a:p>
          <a:p>
            <a:pPr lvl="1"/>
            <a:r>
              <a:rPr lang="en-US" dirty="0"/>
              <a:t>1. “Unroll” several times to find a pattern.</a:t>
            </a:r>
          </a:p>
          <a:p>
            <a:pPr lvl="2"/>
            <a:endParaRPr lang="en-US" sz="600" dirty="0"/>
          </a:p>
          <a:p>
            <a:pPr lvl="1"/>
            <a:r>
              <a:rPr lang="en-US" dirty="0"/>
              <a:t>2. Write general formula for 𝑘</a:t>
            </a:r>
            <a:r>
              <a:rPr lang="en-US" dirty="0" err="1"/>
              <a:t>th</a:t>
            </a:r>
            <a:r>
              <a:rPr lang="en-US" dirty="0"/>
              <a:t> unroll.</a:t>
            </a:r>
          </a:p>
          <a:p>
            <a:pPr lvl="1"/>
            <a:endParaRPr lang="en-US" sz="600" dirty="0"/>
          </a:p>
          <a:p>
            <a:pPr lvl="1"/>
            <a:r>
              <a:rPr lang="en-US" dirty="0"/>
              <a:t>3. Solve for # of unrolls needed to reach base case.</a:t>
            </a:r>
          </a:p>
          <a:p>
            <a:pPr lvl="1"/>
            <a:endParaRPr lang="en-US" sz="600" dirty="0"/>
          </a:p>
          <a:p>
            <a:pPr lvl="1"/>
            <a:r>
              <a:rPr lang="en-US" dirty="0"/>
              <a:t>4. Plug this number into general formula.</a:t>
            </a:r>
          </a:p>
        </p:txBody>
      </p:sp>
    </p:spTree>
    <p:extLst>
      <p:ext uri="{BB962C8B-B14F-4D97-AF65-F5344CB8AC3E}">
        <p14:creationId xmlns:p14="http://schemas.microsoft.com/office/powerpoint/2010/main" val="60485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F34F9-9EC1-44FF-8E8A-E61972C09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Recurrence relations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1B32C-591C-4B92-8700-93588E4E4560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𝑐𝑛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b="0" i="1" dirty="0">
                    <a:latin typeface="Cambria Math" panose="02040503050406030204" pitchFamily="18" charset="0"/>
                  </a:rPr>
                  <a:t>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=8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𝑐𝑛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i="1" dirty="0">
                    <a:latin typeface="Cambria Math" panose="02040503050406030204" pitchFamily="18" charset="0"/>
                  </a:rPr>
                  <a:t>…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𝑘𝑐𝑛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/>
                  <a:t>Terminates when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=1⇒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Thus: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𝑘𝑐𝑛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1B32C-591C-4B92-8700-93588E4E45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100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65914-04FD-4F55-8E9E-854628247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906854-8B72-456C-A807-EBD6B0D37D31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The sorting problem can be solved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worst-case time. </a:t>
                </a:r>
              </a:p>
              <a:p>
                <a:pPr lvl="8"/>
                <a:endParaRPr lang="en-US" dirty="0"/>
              </a:p>
              <a:p>
                <a:r>
                  <a:rPr lang="en-US" dirty="0"/>
                  <a:t>It has the </a:t>
                </a:r>
                <a:r>
                  <a:rPr lang="en-US" dirty="0">
                    <a:solidFill>
                      <a:srgbClr val="700000"/>
                    </a:solidFill>
                  </a:rPr>
                  <a:t>optimal</a:t>
                </a:r>
                <a:r>
                  <a:rPr lang="en-US" dirty="0"/>
                  <a:t> asymptotic time complexity</a:t>
                </a:r>
              </a:p>
              <a:p>
                <a:pPr lvl="1"/>
                <a:r>
                  <a:rPr lang="en-US" dirty="0"/>
                  <a:t>if we assume the so-called comparison model. </a:t>
                </a:r>
              </a:p>
              <a:p>
                <a:pPr lvl="1"/>
                <a:r>
                  <a:rPr lang="en-US" dirty="0"/>
                  <a:t>So under the comparison model, we </a:t>
                </a:r>
                <a:r>
                  <a:rPr lang="en-US" dirty="0">
                    <a:solidFill>
                      <a:srgbClr val="700000"/>
                    </a:solidFill>
                  </a:rPr>
                  <a:t>cannot</a:t>
                </a:r>
                <a:r>
                  <a:rPr lang="en-US" dirty="0"/>
                  <a:t> have an asymptotically faster algorithm than the merge sort. </a:t>
                </a:r>
              </a:p>
              <a:p>
                <a:pPr lvl="8"/>
                <a:endParaRPr lang="en-US" dirty="0"/>
              </a:p>
              <a:p>
                <a:r>
                  <a:rPr lang="en-US" dirty="0"/>
                  <a:t>This algorithm is not in-place. </a:t>
                </a:r>
              </a:p>
              <a:p>
                <a:pPr lvl="1"/>
                <a:r>
                  <a:rPr lang="en-US" dirty="0"/>
                  <a:t>in practice, quicksort tends to be rather popular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906854-8B72-456C-A807-EBD6B0D37D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756AAD7-470F-CCAF-4D61-4A7D75286FC5}"/>
                  </a:ext>
                </a:extLst>
              </p14:cNvPr>
              <p14:cNvContentPartPr/>
              <p14:nvPr/>
            </p14:nvContentPartPr>
            <p14:xfrm>
              <a:off x="3982320" y="2812680"/>
              <a:ext cx="2823480" cy="83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756AAD7-470F-CCAF-4D61-4A7D75286F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72960" y="2803320"/>
                <a:ext cx="2842200" cy="10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799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D14C-6D94-4048-8030-AF3B00C6A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2819400"/>
            <a:ext cx="8229600" cy="990600"/>
          </a:xfrm>
        </p:spPr>
        <p:txBody>
          <a:bodyPr/>
          <a:lstStyle/>
          <a:p>
            <a:pPr algn="ctr"/>
            <a:r>
              <a:rPr lang="en-US" dirty="0"/>
              <a:t>Part C:</a:t>
            </a:r>
            <a:br>
              <a:rPr lang="en-US" dirty="0"/>
            </a:br>
            <a:r>
              <a:rPr lang="en-US" dirty="0"/>
              <a:t>Three-way </a:t>
            </a:r>
            <a:r>
              <a:rPr lang="en-US" dirty="0" err="1"/>
              <a:t>MergeSort</a:t>
            </a:r>
            <a:r>
              <a:rPr lang="en-US" dirty="0"/>
              <a:t>, and </a:t>
            </a:r>
            <a:br>
              <a:rPr lang="en-US" dirty="0"/>
            </a:br>
            <a:r>
              <a:rPr lang="en-US" dirty="0"/>
              <a:t>more on solving recurrences</a:t>
            </a:r>
          </a:p>
        </p:txBody>
      </p:sp>
    </p:spTree>
    <p:extLst>
      <p:ext uri="{BB962C8B-B14F-4D97-AF65-F5344CB8AC3E}">
        <p14:creationId xmlns:p14="http://schemas.microsoft.com/office/powerpoint/2010/main" val="3266581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5572B-2873-48C5-A477-9CA99E869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</a:t>
            </a:r>
            <a:r>
              <a:rPr lang="en-US" dirty="0" err="1"/>
              <a:t>MergeSort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8D7D0C-D1A8-4A29-BCC9-85ACF04B45E7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85800" y="1219200"/>
                <a:ext cx="9525000" cy="3581400"/>
              </a:xfrm>
            </p:spPr>
            <p:txBody>
              <a:bodyPr/>
              <a:lstStyle/>
              <a:p>
                <a:pPr>
                  <a:buFont typeface="Wingdings" charset="2"/>
                  <a:buNone/>
                </a:pPr>
                <a:r>
                  <a:rPr lang="en-US" altLang="en-US" dirty="0">
                    <a:latin typeface="Chalkboard" charset="0"/>
                  </a:rPr>
                  <a:t>MergeSort </a:t>
                </a:r>
                <a:r>
                  <a:rPr lang="en-US" altLang="en-US" dirty="0"/>
                  <a:t>(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A,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, r </a:t>
                </a:r>
                <a:r>
                  <a:rPr lang="en-US" altLang="en-US" dirty="0"/>
                  <a:t>)  // sorting subarray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[ℓ, 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en-US" dirty="0"/>
              </a:p>
              <a:p>
                <a:pPr>
                  <a:buNone/>
                </a:pPr>
                <a:r>
                  <a:rPr lang="en-US" altLang="en-US" dirty="0"/>
                  <a:t>	   </a:t>
                </a:r>
                <a:r>
                  <a:rPr lang="en-US" altLang="en-US" sz="2400" dirty="0"/>
                  <a:t>if </a:t>
                </a:r>
                <a:r>
                  <a:rPr lang="en-US" altLang="en-US" sz="2400" i="1" dirty="0">
                    <a:solidFill>
                      <a:srgbClr val="0B1196"/>
                    </a:solidFill>
                  </a:rPr>
                  <a:t>(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en-US" sz="2400" i="1" dirty="0">
                    <a:solidFill>
                      <a:srgbClr val="0B1196"/>
                    </a:solidFill>
                  </a:rPr>
                  <a:t> ≥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en-US" sz="2400" i="1" dirty="0">
                    <a:solidFill>
                      <a:srgbClr val="0B1196"/>
                    </a:solidFill>
                  </a:rPr>
                  <a:t>)</a:t>
                </a:r>
                <a:r>
                  <a:rPr lang="en-US" altLang="en-US" sz="2400" dirty="0"/>
                  <a:t>  return; </a:t>
                </a:r>
              </a:p>
              <a:p>
                <a:pPr lvl="1">
                  <a:buNone/>
                </a:pPr>
                <a:r>
                  <a:rPr lang="en-US" altLang="en-US" dirty="0"/>
                  <a:t>   	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m</a:t>
                </a:r>
                <a:r>
                  <a:rPr lang="en-US" altLang="en-US" i="1" baseline="-25000" dirty="0">
                    <a:solidFill>
                      <a:srgbClr val="0B1196"/>
                    </a:solidFill>
                  </a:rPr>
                  <a:t>1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  = </a:t>
                </a:r>
                <a14:m>
                  <m:oMath xmlns:m="http://schemas.openxmlformats.org/officeDocument/2006/math">
                    <m:r>
                      <a:rPr lang="en-US" altLang="en-US" b="0" i="1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+(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i="1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-</a:t>
                </a:r>
                <a:r>
                  <a:rPr lang="en-US" altLang="en-US" dirty="0">
                    <a:solidFill>
                      <a:srgbClr val="0B119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b="0" i="1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) / 3</a:t>
                </a:r>
                <a:r>
                  <a:rPr lang="en-US" altLang="en-US" dirty="0"/>
                  <a:t>;</a:t>
                </a:r>
              </a:p>
              <a:p>
                <a:pPr lvl="1">
                  <a:buNone/>
                </a:pPr>
                <a:r>
                  <a:rPr lang="en-US" altLang="en-US" dirty="0"/>
                  <a:t>  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m</a:t>
                </a:r>
                <a:r>
                  <a:rPr lang="en-US" altLang="en-US" i="1" baseline="-25000" dirty="0">
                    <a:solidFill>
                      <a:srgbClr val="0B1196"/>
                    </a:solidFill>
                  </a:rPr>
                  <a:t>2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  = </a:t>
                </a:r>
                <a14:m>
                  <m:oMath xmlns:m="http://schemas.openxmlformats.org/officeDocument/2006/math">
                    <m:r>
                      <a:rPr lang="en-US" altLang="en-US" b="0" i="1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en-US" i="1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+2(</a:t>
                </a:r>
                <a14:m>
                  <m:oMath xmlns:m="http://schemas.openxmlformats.org/officeDocument/2006/math"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-</a:t>
                </a:r>
                <a:r>
                  <a:rPr lang="en-US" altLang="en-US" dirty="0">
                    <a:solidFill>
                      <a:srgbClr val="0B119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b="0" i="1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) / 3</a:t>
                </a:r>
                <a:r>
                  <a:rPr lang="en-US" altLang="en-US" dirty="0"/>
                  <a:t>; </a:t>
                </a:r>
              </a:p>
              <a:p>
                <a:pPr lvl="1">
                  <a:buNone/>
                </a:pPr>
                <a:r>
                  <a:rPr lang="en-US" altLang="en-US" dirty="0"/>
                  <a:t>  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A1</a:t>
                </a:r>
                <a:r>
                  <a:rPr lang="en-US" altLang="en-US" dirty="0"/>
                  <a:t> = </a:t>
                </a:r>
                <a:r>
                  <a:rPr lang="en-US" altLang="en-US" dirty="0" err="1">
                    <a:latin typeface="Chalkboard" charset="0"/>
                  </a:rPr>
                  <a:t>MergeSort</a:t>
                </a:r>
                <a:r>
                  <a:rPr lang="en-US" altLang="en-US" dirty="0"/>
                  <a:t> (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A, </a:t>
                </a:r>
                <a14:m>
                  <m:oMath xmlns:m="http://schemas.openxmlformats.org/officeDocument/2006/math">
                    <m:r>
                      <a:rPr lang="en-US" altLang="en-US" b="0" i="1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, m</a:t>
                </a:r>
                <a:r>
                  <a:rPr lang="en-US" altLang="en-US" i="1" baseline="-25000" dirty="0">
                    <a:solidFill>
                      <a:srgbClr val="0B1196"/>
                    </a:solidFill>
                  </a:rPr>
                  <a:t>1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 </a:t>
                </a:r>
                <a:r>
                  <a:rPr lang="en-US" altLang="en-US" dirty="0"/>
                  <a:t>);</a:t>
                </a:r>
              </a:p>
              <a:p>
                <a:pPr lvl="1">
                  <a:buFont typeface="Wingdings" charset="2"/>
                  <a:buNone/>
                </a:pPr>
                <a:r>
                  <a:rPr lang="en-US" altLang="en-US" dirty="0"/>
                  <a:t>  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A2</a:t>
                </a:r>
                <a:r>
                  <a:rPr lang="en-US" altLang="en-US" dirty="0"/>
                  <a:t> = </a:t>
                </a:r>
                <a:r>
                  <a:rPr lang="en-US" altLang="en-US" dirty="0" err="1">
                    <a:latin typeface="Chalkboard" charset="0"/>
                  </a:rPr>
                  <a:t>MergeSort</a:t>
                </a:r>
                <a:r>
                  <a:rPr lang="en-US" altLang="en-US" dirty="0"/>
                  <a:t> (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A, m</a:t>
                </a:r>
                <a:r>
                  <a:rPr lang="en-US" altLang="en-US" i="1" baseline="-25000" dirty="0">
                    <a:solidFill>
                      <a:srgbClr val="0B1196"/>
                    </a:solidFill>
                  </a:rPr>
                  <a:t>1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 +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, m</a:t>
                </a:r>
                <a:r>
                  <a:rPr lang="en-US" altLang="en-US" i="1" baseline="-25000" dirty="0">
                    <a:solidFill>
                      <a:srgbClr val="0B1196"/>
                    </a:solidFill>
                  </a:rPr>
                  <a:t>2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 </a:t>
                </a:r>
                <a:r>
                  <a:rPr lang="en-US" altLang="en-US" dirty="0"/>
                  <a:t>);</a:t>
                </a:r>
              </a:p>
              <a:p>
                <a:pPr lvl="1">
                  <a:buNone/>
                </a:pPr>
                <a:r>
                  <a:rPr lang="en-US" altLang="en-US" dirty="0"/>
                  <a:t>  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A3</a:t>
                </a:r>
                <a:r>
                  <a:rPr lang="en-US" altLang="en-US" dirty="0"/>
                  <a:t> = </a:t>
                </a:r>
                <a:r>
                  <a:rPr lang="en-US" altLang="en-US" dirty="0" err="1">
                    <a:latin typeface="Chalkboard" charset="0"/>
                  </a:rPr>
                  <a:t>MergeSort</a:t>
                </a:r>
                <a:r>
                  <a:rPr lang="en-US" altLang="en-US" dirty="0"/>
                  <a:t> (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A, m</a:t>
                </a:r>
                <a:r>
                  <a:rPr lang="en-US" altLang="en-US" i="1" baseline="-25000" dirty="0">
                    <a:solidFill>
                      <a:srgbClr val="0B1196"/>
                    </a:solidFill>
                  </a:rPr>
                  <a:t>2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 +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 </a:t>
                </a:r>
                <a:r>
                  <a:rPr lang="en-US" altLang="en-US" dirty="0"/>
                  <a:t>);</a:t>
                </a:r>
              </a:p>
              <a:p>
                <a:pPr lvl="1">
                  <a:buFont typeface="Wingdings" charset="2"/>
                  <a:buNone/>
                </a:pPr>
                <a:r>
                  <a:rPr lang="en-US" altLang="en-US" dirty="0"/>
                  <a:t>   </a:t>
                </a:r>
                <a:r>
                  <a:rPr lang="en-US" altLang="en-US" dirty="0">
                    <a:latin typeface="Chalkboard" charset="0"/>
                  </a:rPr>
                  <a:t>Merge </a:t>
                </a:r>
                <a:r>
                  <a:rPr lang="en-US" altLang="en-US" dirty="0"/>
                  <a:t>(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A1, A2, A3</a:t>
                </a:r>
                <a:r>
                  <a:rPr lang="en-US" altLang="en-US" dirty="0"/>
                  <a:t>);</a:t>
                </a:r>
              </a:p>
              <a:p>
                <a:endParaRPr lang="en-US" dirty="0"/>
              </a:p>
              <a:p>
                <a:pPr eaLnBrk="1" hangingPunct="1"/>
                <a:r>
                  <a:rPr lang="en-US" altLang="en-US" kern="0" dirty="0"/>
                  <a:t>Recurrence relation for </a:t>
                </a:r>
                <a:r>
                  <a:rPr lang="en-US" altLang="en-US" kern="0" dirty="0" err="1"/>
                  <a:t>MergeSort</a:t>
                </a:r>
                <a:r>
                  <a:rPr lang="en-US" altLang="en-US" kern="0" dirty="0"/>
                  <a:t>(A,</a:t>
                </a:r>
                <a14:m>
                  <m:oMath xmlns:m="http://schemas.openxmlformats.org/officeDocument/2006/math">
                    <m:r>
                      <a:rPr lang="en-US" altLang="en-US" b="0" i="1" kern="0" smtClean="0">
                        <a:latin typeface="Cambria Math" panose="02040503050406030204" pitchFamily="18" charset="0"/>
                      </a:rPr>
                      <m:t>ℓ, </m:t>
                    </m:r>
                    <m:r>
                      <a:rPr lang="en-US" altLang="en-US" b="0" i="1" kern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en-US" kern="0" dirty="0"/>
                  <a:t>) when </a:t>
                </a:r>
                <a14:m>
                  <m:oMath xmlns:m="http://schemas.openxmlformats.org/officeDocument/2006/math">
                    <m:r>
                      <a:rPr lang="en-US" altLang="en-US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b="0" i="1" kern="0" smtClean="0">
                        <a:latin typeface="Cambria Math" panose="02040503050406030204" pitchFamily="18" charset="0"/>
                      </a:rPr>
                      <m:t>−ℓ+1=</m:t>
                    </m:r>
                    <m:r>
                      <a:rPr lang="en-US" altLang="en-US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en-US" kern="0" dirty="0"/>
              </a:p>
              <a:p>
                <a:pPr lvl="1" eaLnBrk="1" hangingPunct="1"/>
                <a14:m>
                  <m:oMath xmlns:m="http://schemas.openxmlformats.org/officeDocument/2006/math">
                    <m:r>
                      <a:rPr lang="en-US" altLang="en-US" i="1" kern="0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en-US" i="1" kern="0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kern="0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i="1" kern="0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) = 3</m:t>
                    </m:r>
                    <m:r>
                      <a:rPr lang="en-US" altLang="en-US" i="1" kern="0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en-US" i="1" kern="0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en-US" i="1" kern="0" dirty="0" smtClean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i="1" kern="0" dirty="0" smtClean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en-US" i="1" kern="0" dirty="0" smtClean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en-US" i="1" kern="0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altLang="en-US" i="1" kern="0" dirty="0" err="1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𝑐𝑛</m:t>
                    </m:r>
                  </m:oMath>
                </a14:m>
                <a:endParaRPr lang="en-US" altLang="en-US" kern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8D7D0C-D1A8-4A29-BCC9-85ACF04B45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85800" y="1219200"/>
                <a:ext cx="9525000" cy="3581400"/>
              </a:xfrm>
              <a:blipFill>
                <a:blip r:embed="rId2"/>
                <a:stretch>
                  <a:fillRect l="-1152" t="-1190" b="-36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ED71563-32A2-DBF5-BAFC-E3C685D6490A}"/>
                  </a:ext>
                </a:extLst>
              </p14:cNvPr>
              <p14:cNvContentPartPr/>
              <p14:nvPr/>
            </p14:nvContentPartPr>
            <p14:xfrm>
              <a:off x="6421680" y="1276560"/>
              <a:ext cx="4012920" cy="3546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ED71563-32A2-DBF5-BAFC-E3C685D649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12320" y="1267200"/>
                <a:ext cx="4031640" cy="356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0786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DEA75-31E5-4F34-941E-A67AED457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F5D2D-2617-412F-B1B3-A43AC5C9672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There are many reasons why we want to solve the sorting problem</a:t>
            </a:r>
          </a:p>
          <a:p>
            <a:pPr lvl="1"/>
            <a:r>
              <a:rPr lang="en-US" dirty="0"/>
              <a:t>Given a list of tasks with different priority values, the CPU  may want to process them in decreasing order of priority</a:t>
            </a:r>
          </a:p>
          <a:p>
            <a:pPr lvl="1"/>
            <a:r>
              <a:rPr lang="en-US" dirty="0"/>
              <a:t>Sorting can also make other problems easy</a:t>
            </a:r>
          </a:p>
          <a:p>
            <a:pPr lvl="2"/>
            <a:r>
              <a:rPr lang="en-US" dirty="0" err="1"/>
              <a:t>E.g</a:t>
            </a:r>
            <a:r>
              <a:rPr lang="en-US" dirty="0"/>
              <a:t>, the search problem discussed last lecture,  </a:t>
            </a:r>
          </a:p>
          <a:p>
            <a:pPr lvl="2"/>
            <a:r>
              <a:rPr lang="en-US" dirty="0"/>
              <a:t>or more generally,  range search in multidimensional databases etc. </a:t>
            </a:r>
          </a:p>
          <a:p>
            <a:pPr lvl="2"/>
            <a:endParaRPr lang="en-US" dirty="0"/>
          </a:p>
          <a:p>
            <a:r>
              <a:rPr lang="en-US" dirty="0"/>
              <a:t>But we will just focus on the simplest version</a:t>
            </a:r>
          </a:p>
          <a:p>
            <a:pPr lvl="1"/>
            <a:r>
              <a:rPr lang="en-US" dirty="0"/>
              <a:t>where the input is just a list of real numbers stored in an array. </a:t>
            </a:r>
          </a:p>
        </p:txBody>
      </p:sp>
    </p:spTree>
    <p:extLst>
      <p:ext uri="{BB962C8B-B14F-4D97-AF65-F5344CB8AC3E}">
        <p14:creationId xmlns:p14="http://schemas.microsoft.com/office/powerpoint/2010/main" val="126546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058D8-C050-4897-BC31-F698353CD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recurrence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EFD081-D8EF-4830-ADD2-8DA9AA3C8F86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en-US" i="1" kern="0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en-US" i="1" kern="0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kern="0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i="1" kern="0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) = 3</m:t>
                    </m:r>
                    <m:r>
                      <a:rPr lang="en-US" altLang="en-US" i="1" kern="0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en-US" i="1" kern="0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en-US" i="1" kern="0" dirty="0" smtClean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i="1" kern="0" dirty="0" smtClean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en-US" i="1" kern="0" dirty="0" smtClean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en-US" i="1" kern="0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altLang="en-US" i="1" kern="0" dirty="0" err="1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𝑐𝑛</m:t>
                    </m:r>
                  </m:oMath>
                </a14:m>
                <a:endParaRPr lang="en-US" altLang="en-US" kern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EFD081-D8EF-4830-ADD2-8DA9AA3C8F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14677A7-FFE6-529E-5972-327BF3701380}"/>
                  </a:ext>
                </a:extLst>
              </p14:cNvPr>
              <p14:cNvContentPartPr/>
              <p14:nvPr/>
            </p14:nvContentPartPr>
            <p14:xfrm>
              <a:off x="1790640" y="234360"/>
              <a:ext cx="8429400" cy="5876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14677A7-FFE6-529E-5972-327BF370138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81280" y="225000"/>
                <a:ext cx="8448120" cy="589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79679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058D8-C050-4897-BC31-F698353CD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EFD081-D8EF-4830-ADD2-8DA9AA3C8F86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en-US" i="1" kern="0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en-US" i="1" kern="0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kern="0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i="1" kern="0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altLang="en-US" i="1" kern="0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en-US" i="1" kern="0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en-US" i="1" kern="0" dirty="0" smtClean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i="1" kern="0" dirty="0" smtClean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en-US" b="0" i="1" kern="0" dirty="0" smtClean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en-US" i="1" kern="0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altLang="en-US" i="1" kern="0" dirty="0" err="1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𝑐𝑛</m:t>
                    </m:r>
                  </m:oMath>
                </a14:m>
                <a:endParaRPr lang="en-US" altLang="en-US" kern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EFD081-D8EF-4830-ADD2-8DA9AA3C8F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9A92565-D3FE-0C6B-E67E-8909B8FAE687}"/>
                  </a:ext>
                </a:extLst>
              </p14:cNvPr>
              <p14:cNvContentPartPr/>
              <p14:nvPr/>
            </p14:nvContentPartPr>
            <p14:xfrm>
              <a:off x="303840" y="402120"/>
              <a:ext cx="11510280" cy="6393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9A92565-D3FE-0C6B-E67E-8909B8FAE68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4480" y="392760"/>
                <a:ext cx="11529000" cy="641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71729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D14C-6D94-4048-8030-AF3B00C6A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2590800"/>
            <a:ext cx="8229600" cy="990600"/>
          </a:xfrm>
        </p:spPr>
        <p:txBody>
          <a:bodyPr/>
          <a:lstStyle/>
          <a:p>
            <a:pPr algn="ctr"/>
            <a:r>
              <a:rPr lang="en-US" dirty="0"/>
              <a:t>Part D: </a:t>
            </a:r>
            <a:br>
              <a:rPr lang="en-US" dirty="0"/>
            </a:br>
            <a:r>
              <a:rPr lang="en-US" dirty="0"/>
              <a:t>The Movie problem revisited</a:t>
            </a:r>
          </a:p>
        </p:txBody>
      </p:sp>
    </p:spTree>
    <p:extLst>
      <p:ext uri="{BB962C8B-B14F-4D97-AF65-F5344CB8AC3E}">
        <p14:creationId xmlns:p14="http://schemas.microsoft.com/office/powerpoint/2010/main" val="4370099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81C29-3AE8-4183-BC98-A69DEDCEA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A81314-1807-4FC0-A6D8-E87B2A6FC795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981200" y="1219200"/>
                <a:ext cx="8229600" cy="1752600"/>
              </a:xfrm>
            </p:spPr>
            <p:txBody>
              <a:bodyPr/>
              <a:lstStyle/>
              <a:p>
                <a:r>
                  <a:rPr lang="en-US" sz="2400" dirty="0"/>
                  <a:t>The Movie problem</a:t>
                </a:r>
              </a:p>
              <a:p>
                <a:pPr lvl="1"/>
                <a:r>
                  <a:rPr lang="en-US" sz="2000" dirty="0"/>
                  <a:t>Input:  Given a list of length of movies available, stored in array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𝑚𝑜𝑣𝑖𝑒𝑠</m:t>
                    </m:r>
                  </m:oMath>
                </a14:m>
                <a:r>
                  <a:rPr lang="en-US" sz="2000" dirty="0"/>
                  <a:t>, and a flight duration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Output:  Return two movies whose total length =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000" dirty="0"/>
                  <a:t>;  </a:t>
                </a:r>
                <a:r>
                  <a:rPr lang="en-US" sz="2400" dirty="0">
                    <a:solidFill>
                      <a:srgbClr val="008000"/>
                    </a:solidFill>
                    <a:latin typeface="FiraMono-Medium-Identity-H"/>
                  </a:rPr>
                  <a:t>None</a:t>
                </a:r>
                <a:r>
                  <a:rPr lang="en-US" sz="2000" dirty="0"/>
                  <a:t> otherwise.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A81314-1807-4FC0-A6D8-E87B2A6FC7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981200" y="1219200"/>
                <a:ext cx="8229600" cy="1752600"/>
              </a:xfrm>
              <a:blipFill>
                <a:blip r:embed="rId2"/>
                <a:stretch>
                  <a:fillRect l="-519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8BFE2EB-D5A4-49CF-A1C7-2EF17A192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3048000"/>
            <a:ext cx="60691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273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89F6B-8871-4804-B923-5D1543188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F891C8-621F-422D-918E-5C4FDABBF2AD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85800" y="1169276"/>
                <a:ext cx="9490841" cy="4937760"/>
              </a:xfrm>
            </p:spPr>
            <p:txBody>
              <a:bodyPr/>
              <a:lstStyle/>
              <a:p>
                <a:r>
                  <a:rPr lang="en-US" dirty="0"/>
                  <a:t>Previously, </a:t>
                </a:r>
              </a:p>
              <a:p>
                <a:pPr lvl="1"/>
                <a:r>
                  <a:rPr lang="en-US" dirty="0"/>
                  <a:t>we gave an algorithm with worst-case time complexity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pPr lvl="8"/>
                <a:endParaRPr lang="en-US" dirty="0"/>
              </a:p>
              <a:p>
                <a:r>
                  <a:rPr lang="en-US" dirty="0"/>
                  <a:t>Can we do better? </a:t>
                </a:r>
              </a:p>
              <a:p>
                <a:pPr lvl="1"/>
                <a:r>
                  <a:rPr lang="en-US" dirty="0"/>
                  <a:t>Yes, if we first sort the input array of movie times. </a:t>
                </a:r>
              </a:p>
              <a:p>
                <a:pPr lvl="8"/>
                <a:endParaRPr lang="en-US" dirty="0"/>
              </a:p>
              <a:p>
                <a:r>
                  <a:rPr lang="en-US" dirty="0"/>
                  <a:t>Example: </a:t>
                </a:r>
              </a:p>
              <a:p>
                <a:pPr lvl="1"/>
                <a:r>
                  <a:rPr lang="en-US" dirty="0"/>
                  <a:t>Flight time: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170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Movie times (sorted): 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60, 80, 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95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110, 130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F891C8-621F-422D-918E-5C4FDABBF2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85800" y="1169276"/>
                <a:ext cx="9490841" cy="4937760"/>
              </a:xfrm>
              <a:blipFill>
                <a:blip r:embed="rId2"/>
                <a:stretch>
                  <a:fillRect l="-578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E2CEF49-9991-06C7-627F-26F819B23174}"/>
                  </a:ext>
                </a:extLst>
              </p14:cNvPr>
              <p14:cNvContentPartPr/>
              <p14:nvPr/>
            </p14:nvContentPartPr>
            <p14:xfrm>
              <a:off x="2832840" y="3972960"/>
              <a:ext cx="3947040" cy="1383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E2CEF49-9991-06C7-627F-26F819B2317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23480" y="3963600"/>
                <a:ext cx="3965760" cy="140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02775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FBFBD-681B-4C94-A5C9-6DE22577D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7593B-E74B-48E4-9754-F11CABED17C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981200" y="1219200"/>
            <a:ext cx="5715000" cy="5105400"/>
          </a:xfrm>
          <a:ln w="25400">
            <a:solidFill>
              <a:schemeClr val="accent1">
                <a:shade val="50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900" dirty="0">
                <a:solidFill>
                  <a:srgbClr val="008000"/>
                </a:solidFill>
                <a:latin typeface="FiraMono-Medium-Identity-H"/>
              </a:rPr>
              <a:t>def </a:t>
            </a:r>
            <a:r>
              <a:rPr lang="en-US" sz="1900" dirty="0" err="1">
                <a:solidFill>
                  <a:srgbClr val="0000FF"/>
                </a:solidFill>
                <a:latin typeface="FiraMono-Regular-Identity-H"/>
              </a:rPr>
              <a:t>optimize_entertainment</a:t>
            </a: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(times, target):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        n = </a:t>
            </a:r>
            <a:r>
              <a:rPr lang="en-US" sz="1900" dirty="0" err="1">
                <a:solidFill>
                  <a:srgbClr val="008000"/>
                </a:solidFill>
                <a:latin typeface="FiraMono-Regular-Identity-H"/>
              </a:rPr>
              <a:t>len</a:t>
            </a: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(times) 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        </a:t>
            </a:r>
            <a:r>
              <a:rPr lang="en-US" sz="1900" dirty="0" err="1">
                <a:solidFill>
                  <a:srgbClr val="000000"/>
                </a:solidFill>
                <a:latin typeface="FiraMono-Regular-Identity-H"/>
              </a:rPr>
              <a:t>MergeSort</a:t>
            </a: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(times, 0, n-1) 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        shortest </a:t>
            </a:r>
            <a:r>
              <a:rPr lang="en-US" sz="1900" dirty="0">
                <a:solidFill>
                  <a:srgbClr val="666666"/>
                </a:solidFill>
                <a:latin typeface="FiraMono-Regular-Identity-H"/>
              </a:rPr>
              <a:t>= 0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        longest </a:t>
            </a:r>
            <a:r>
              <a:rPr lang="en-US" sz="1900" dirty="0">
                <a:solidFill>
                  <a:srgbClr val="666666"/>
                </a:solidFill>
                <a:latin typeface="FiraMono-Regular-Identity-H"/>
              </a:rPr>
              <a:t>= </a:t>
            </a: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n </a:t>
            </a:r>
            <a:r>
              <a:rPr lang="en-US" sz="1900" dirty="0">
                <a:solidFill>
                  <a:srgbClr val="666666"/>
                </a:solidFill>
                <a:latin typeface="FiraMono-Regular-Identity-H"/>
              </a:rPr>
              <a:t>- 1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8000"/>
                </a:solidFill>
                <a:latin typeface="FiraMono-Medium-Identity-H"/>
              </a:rPr>
              <a:t>        for </a:t>
            </a:r>
            <a:r>
              <a:rPr lang="en-US" sz="1900" dirty="0" err="1">
                <a:solidFill>
                  <a:srgbClr val="000000"/>
                </a:solidFill>
                <a:latin typeface="FiraMono-Regular-Identity-H"/>
              </a:rPr>
              <a:t>i</a:t>
            </a: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 </a:t>
            </a:r>
            <a:r>
              <a:rPr lang="en-US" sz="1900" dirty="0">
                <a:solidFill>
                  <a:srgbClr val="AC21FF"/>
                </a:solidFill>
                <a:latin typeface="FiraMono-Medium-Identity-H"/>
              </a:rPr>
              <a:t>in </a:t>
            </a:r>
            <a:r>
              <a:rPr lang="en-US" sz="1900" dirty="0">
                <a:solidFill>
                  <a:srgbClr val="008000"/>
                </a:solidFill>
                <a:latin typeface="FiraMono-Regular-Identity-H"/>
              </a:rPr>
              <a:t>range</a:t>
            </a: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(n </a:t>
            </a:r>
            <a:r>
              <a:rPr lang="en-US" sz="1900" dirty="0">
                <a:solidFill>
                  <a:srgbClr val="666666"/>
                </a:solidFill>
                <a:latin typeface="FiraMono-Regular-Identity-H"/>
              </a:rPr>
              <a:t>- 1</a:t>
            </a: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):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	</a:t>
            </a:r>
            <a:r>
              <a:rPr lang="en-US" sz="1900" dirty="0" err="1">
                <a:solidFill>
                  <a:srgbClr val="000000"/>
                </a:solidFill>
                <a:latin typeface="FiraMono-Regular-Identity-H"/>
              </a:rPr>
              <a:t>total_time</a:t>
            </a: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 </a:t>
            </a:r>
            <a:r>
              <a:rPr lang="en-US" sz="1900" dirty="0">
                <a:solidFill>
                  <a:srgbClr val="666666"/>
                </a:solidFill>
                <a:latin typeface="FiraMono-Regular-Identity-H"/>
              </a:rPr>
              <a:t>= </a:t>
            </a: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times[shortest] </a:t>
            </a:r>
            <a:r>
              <a:rPr lang="en-US" sz="1900" dirty="0">
                <a:solidFill>
                  <a:srgbClr val="666666"/>
                </a:solidFill>
                <a:latin typeface="FiraMono-Regular-Identity-H"/>
              </a:rPr>
              <a:t>+ </a:t>
            </a: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times[longest]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	</a:t>
            </a:r>
            <a:r>
              <a:rPr lang="en-US" sz="1900" dirty="0">
                <a:solidFill>
                  <a:srgbClr val="008000"/>
                </a:solidFill>
                <a:latin typeface="FiraMono-Medium-Identity-H"/>
              </a:rPr>
              <a:t>if </a:t>
            </a:r>
            <a:r>
              <a:rPr lang="en-US" sz="1900" dirty="0" err="1">
                <a:solidFill>
                  <a:srgbClr val="000000"/>
                </a:solidFill>
                <a:latin typeface="FiraMono-Regular-Identity-H"/>
              </a:rPr>
              <a:t>total_time</a:t>
            </a: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 </a:t>
            </a:r>
            <a:r>
              <a:rPr lang="en-US" sz="1900" dirty="0">
                <a:solidFill>
                  <a:srgbClr val="666666"/>
                </a:solidFill>
                <a:latin typeface="FiraMono-Regular-Identity-H"/>
              </a:rPr>
              <a:t>== </a:t>
            </a: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target: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8000"/>
                </a:solidFill>
                <a:latin typeface="FiraMono-Medium-Identity-H"/>
              </a:rPr>
              <a:t>	        return </a:t>
            </a: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(shortest, longest)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	</a:t>
            </a:r>
            <a:r>
              <a:rPr lang="en-US" sz="1900" dirty="0" err="1">
                <a:solidFill>
                  <a:srgbClr val="008000"/>
                </a:solidFill>
                <a:latin typeface="FiraMono-Medium-Identity-H"/>
              </a:rPr>
              <a:t>elif</a:t>
            </a:r>
            <a:r>
              <a:rPr lang="en-US" sz="1900" dirty="0">
                <a:solidFill>
                  <a:srgbClr val="008000"/>
                </a:solidFill>
                <a:latin typeface="FiraMono-Medium-Identity-H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FiraMono-Regular-Identity-H"/>
              </a:rPr>
              <a:t>total_time</a:t>
            </a: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 </a:t>
            </a:r>
            <a:r>
              <a:rPr lang="en-US" sz="1900" dirty="0">
                <a:solidFill>
                  <a:srgbClr val="666666"/>
                </a:solidFill>
                <a:latin typeface="FiraMono-Regular-Identity-H"/>
              </a:rPr>
              <a:t>&lt; </a:t>
            </a: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target: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	        shortest </a:t>
            </a:r>
            <a:r>
              <a:rPr lang="en-US" sz="1900" dirty="0">
                <a:solidFill>
                  <a:srgbClr val="666666"/>
                </a:solidFill>
                <a:latin typeface="FiraMono-Regular-Identity-H"/>
              </a:rPr>
              <a:t>+= 1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8000"/>
                </a:solidFill>
                <a:latin typeface="FiraMono-Medium-Identity-H"/>
              </a:rPr>
              <a:t>	else</a:t>
            </a: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: </a:t>
            </a:r>
            <a:r>
              <a:rPr lang="en-US" sz="1900" i="1" dirty="0">
                <a:solidFill>
                  <a:srgbClr val="408080"/>
                </a:solidFill>
                <a:latin typeface="FiraMono-Oblique-Identity-H"/>
              </a:rPr>
              <a:t># </a:t>
            </a:r>
            <a:r>
              <a:rPr lang="en-US" sz="1900" i="1" dirty="0" err="1">
                <a:solidFill>
                  <a:srgbClr val="408080"/>
                </a:solidFill>
                <a:latin typeface="FiraMono-Oblique-Identity-H"/>
              </a:rPr>
              <a:t>total_time</a:t>
            </a:r>
            <a:r>
              <a:rPr lang="en-US" sz="1900" i="1" dirty="0">
                <a:solidFill>
                  <a:srgbClr val="408080"/>
                </a:solidFill>
                <a:latin typeface="FiraMono-Oblique-Identity-H"/>
              </a:rPr>
              <a:t> &gt; target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	        longest </a:t>
            </a:r>
            <a:r>
              <a:rPr lang="en-US" sz="1900" dirty="0">
                <a:solidFill>
                  <a:srgbClr val="666666"/>
                </a:solidFill>
                <a:latin typeface="FiraMono-Regular-Identity-H"/>
              </a:rPr>
              <a:t>-= 1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        </a:t>
            </a:r>
            <a:r>
              <a:rPr lang="en-US" sz="1900" dirty="0">
                <a:solidFill>
                  <a:srgbClr val="008000"/>
                </a:solidFill>
                <a:latin typeface="FiraMono-Medium-Identity-H"/>
              </a:rPr>
              <a:t>return None</a:t>
            </a:r>
            <a:endParaRPr lang="en-US" sz="1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4D27FC7-AA6B-4F3F-8363-1871A92C130B}"/>
                  </a:ext>
                </a:extLst>
              </p:cNvPr>
              <p:cNvSpPr/>
              <p:nvPr/>
            </p:nvSpPr>
            <p:spPr>
              <a:xfrm>
                <a:off x="6934200" y="1600200"/>
                <a:ext cx="3505200" cy="1600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Worst-case time complexity: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lg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4D27FC7-AA6B-4F3F-8363-1871A92C13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0" y="1600200"/>
                <a:ext cx="3505200" cy="1600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E2917AF-7CF3-36AB-2360-2F18FAC3E121}"/>
                  </a:ext>
                </a:extLst>
              </p14:cNvPr>
              <p14:cNvContentPartPr/>
              <p14:nvPr/>
            </p14:nvContentPartPr>
            <p14:xfrm>
              <a:off x="264240" y="1025640"/>
              <a:ext cx="10182600" cy="5267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E2917AF-7CF3-36AB-2360-2F18FAC3E1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4880" y="1016280"/>
                <a:ext cx="10201320" cy="528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677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445A4-BB31-48F2-B6A5-F297875FB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Take-home messages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893AD3-983A-4A5F-BA68-5649CBA5B0BD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Sorting can be done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time</a:t>
                </a:r>
              </a:p>
              <a:p>
                <a:endParaRPr lang="en-US" dirty="0"/>
              </a:p>
              <a:p>
                <a:r>
                  <a:rPr lang="en-US" dirty="0"/>
                  <a:t>More examples on solving recurrences </a:t>
                </a:r>
              </a:p>
              <a:p>
                <a:endParaRPr lang="en-US" dirty="0"/>
              </a:p>
              <a:p>
                <a:r>
                  <a:rPr lang="en-US" dirty="0"/>
                  <a:t>Using sorted structures can sometimes help solve other problems more efficiently</a:t>
                </a:r>
              </a:p>
              <a:p>
                <a:pPr lvl="1"/>
                <a:r>
                  <a:rPr lang="en-US" dirty="0" err="1"/>
                  <a:t>e.g</a:t>
                </a:r>
                <a:r>
                  <a:rPr lang="en-US" dirty="0"/>
                  <a:t>, binary search, and the movie problems.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893AD3-983A-4A5F-BA68-5649CBA5B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2842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D14C-6D94-4048-8030-AF3B00C6A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676400"/>
            <a:ext cx="8229600" cy="990600"/>
          </a:xfrm>
        </p:spPr>
        <p:txBody>
          <a:bodyPr/>
          <a:lstStyle/>
          <a:p>
            <a:pPr algn="ctr"/>
            <a:r>
              <a:rPr lang="en-US" sz="3600" dirty="0"/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537083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D14C-6D94-4048-8030-AF3B00C6A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52600"/>
            <a:ext cx="10553700" cy="2743200"/>
          </a:xfrm>
        </p:spPr>
        <p:txBody>
          <a:bodyPr/>
          <a:lstStyle/>
          <a:p>
            <a:pPr algn="ctr"/>
            <a:r>
              <a:rPr lang="en-US" dirty="0"/>
              <a:t>Part A:</a:t>
            </a:r>
            <a:br>
              <a:rPr lang="en-US" dirty="0"/>
            </a:br>
            <a:r>
              <a:rPr lang="en-US" dirty="0"/>
              <a:t>(1)	A simple sorting algorithm:  Selection sort</a:t>
            </a:r>
            <a:br>
              <a:rPr lang="en-US" dirty="0"/>
            </a:br>
            <a:r>
              <a:rPr lang="en-US" dirty="0"/>
              <a:t>(2) Correctness of algorithm via loop invariants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818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DEA75-31E5-4F34-941E-A67AED457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F5D2D-2617-412F-B1B3-A43AC5C9672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9601200" cy="2209800"/>
          </a:xfrm>
        </p:spPr>
        <p:txBody>
          <a:bodyPr/>
          <a:lstStyle/>
          <a:p>
            <a:r>
              <a:rPr lang="en-US" dirty="0"/>
              <a:t>Start with input array: </a:t>
            </a:r>
          </a:p>
          <a:p>
            <a:pPr lvl="1"/>
            <a:r>
              <a:rPr lang="en-US" dirty="0"/>
              <a:t>At each iteration, identify the smallest number in the remainder unsorted portion of the array</a:t>
            </a:r>
          </a:p>
          <a:p>
            <a:pPr lvl="1"/>
            <a:r>
              <a:rPr lang="en-US" dirty="0"/>
              <a:t>Put it at the end of the already-sorted portion </a:t>
            </a:r>
          </a:p>
          <a:p>
            <a:pPr lvl="1"/>
            <a:r>
              <a:rPr lang="en-US" dirty="0"/>
              <a:t>Iterate till the end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F1426F-53C2-41AD-8E37-1E7A8E6C9DF7}"/>
              </a:ext>
            </a:extLst>
          </p:cNvPr>
          <p:cNvSpPr txBox="1">
            <a:spLocks/>
          </p:cNvSpPr>
          <p:nvPr/>
        </p:nvSpPr>
        <p:spPr bwMode="auto">
          <a:xfrm>
            <a:off x="609600" y="3657600"/>
            <a:ext cx="9601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7305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Example: </a:t>
            </a:r>
          </a:p>
          <a:p>
            <a:pPr lvl="1"/>
            <a:r>
              <a:rPr lang="en-US" dirty="0"/>
              <a:t>Input array A = [12, 4, -1, 9, 10 ]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E855A36-2C0A-2D73-5ABE-514ABA4ACF9E}"/>
                  </a:ext>
                </a:extLst>
              </p14:cNvPr>
              <p14:cNvContentPartPr/>
              <p14:nvPr/>
            </p14:nvContentPartPr>
            <p14:xfrm>
              <a:off x="1275120" y="4086720"/>
              <a:ext cx="4023720" cy="2756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E855A36-2C0A-2D73-5ABE-514ABA4ACF9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5760" y="4077360"/>
                <a:ext cx="4042440" cy="277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518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D6668-D62A-43C8-AF8C-8C0CBA572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D8F7A-90A6-4415-9D09-8DF01A47E75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How to implement this idea using an algorithm</a:t>
            </a:r>
          </a:p>
          <a:p>
            <a:pPr lvl="1"/>
            <a:r>
              <a:rPr lang="en-US" i="1" dirty="0"/>
              <a:t>in-place</a:t>
            </a:r>
            <a:r>
              <a:rPr lang="en-US" dirty="0"/>
              <a:t> selection sort</a:t>
            </a:r>
          </a:p>
          <a:p>
            <a:pPr lvl="2"/>
            <a:r>
              <a:rPr lang="en-US" dirty="0"/>
              <a:t>meaning that it will only operate on the same array </a:t>
            </a:r>
          </a:p>
          <a:p>
            <a:pPr lvl="1"/>
            <a:r>
              <a:rPr lang="en-US" dirty="0"/>
              <a:t>separate “good” / “bad” part of the array by a barrier-id </a:t>
            </a:r>
          </a:p>
          <a:p>
            <a:endParaRPr lang="en-US" dirty="0"/>
          </a:p>
          <a:p>
            <a:r>
              <a:rPr lang="en-US" dirty="0"/>
              <a:t>How to prove the correctness of the algorithm</a:t>
            </a:r>
          </a:p>
          <a:p>
            <a:endParaRPr lang="en-US" dirty="0"/>
          </a:p>
          <a:p>
            <a:r>
              <a:rPr lang="en-US" dirty="0"/>
              <a:t>Time complexity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B5F547C-726A-4971-9DE5-5BD310A5B6A3}"/>
                  </a:ext>
                </a:extLst>
              </p14:cNvPr>
              <p14:cNvContentPartPr/>
              <p14:nvPr/>
            </p14:nvContentPartPr>
            <p14:xfrm>
              <a:off x="1020240" y="1178640"/>
              <a:ext cx="9809280" cy="1813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B5F547C-726A-4971-9DE5-5BD310A5B6A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0880" y="1169280"/>
                <a:ext cx="9828000" cy="183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471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9B69E-A507-48CE-AE45-085BC6989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</a:t>
            </a:r>
            <a:r>
              <a:rPr lang="en-US" dirty="0" err="1"/>
              <a:t>selection_sort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490AE-ED32-48F1-AF53-C601634DB2A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057400" y="1295400"/>
            <a:ext cx="8229600" cy="4876800"/>
          </a:xfrm>
          <a:ln w="25400"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def </a:t>
            </a:r>
            <a:r>
              <a:rPr lang="en-US" sz="2400" dirty="0" err="1">
                <a:solidFill>
                  <a:srgbClr val="0000FF"/>
                </a:solidFill>
                <a:latin typeface="FiraMono-Regular-Identity-H"/>
              </a:rPr>
              <a:t>selection_sort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(A):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     n 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= </a:t>
            </a:r>
            <a:r>
              <a:rPr lang="en-US" sz="2400" dirty="0" err="1">
                <a:solidFill>
                  <a:srgbClr val="008000"/>
                </a:solidFill>
                <a:latin typeface="FiraMono-Regular-Identity-H"/>
              </a:rPr>
              <a:t>len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(A)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      if 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n 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&lt;= 1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	return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      for 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barrier_id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</a:t>
            </a:r>
            <a:r>
              <a:rPr lang="en-US" sz="2400" dirty="0">
                <a:solidFill>
                  <a:srgbClr val="AC21FF"/>
                </a:solidFill>
                <a:latin typeface="FiraMono-Medium-Identity-H"/>
              </a:rPr>
              <a:t>in </a:t>
            </a:r>
            <a:r>
              <a:rPr lang="en-US" sz="2400" dirty="0">
                <a:solidFill>
                  <a:srgbClr val="008000"/>
                </a:solidFill>
                <a:latin typeface="FiraMono-Regular-Identity-H"/>
              </a:rPr>
              <a:t>range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(n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-1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):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408080"/>
                </a:solidFill>
                <a:latin typeface="FiraMono-Oblique-Identity-H"/>
              </a:rPr>
              <a:t>	# find index of min in A[start:]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	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min_id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= 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find_minimum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(A, start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=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barrier_id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)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408080"/>
                </a:solidFill>
                <a:latin typeface="FiraMono-Oblique-Identity-H"/>
              </a:rPr>
              <a:t>	#swap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	A[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barrier_id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], A[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min_id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] 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= 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		A[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min_id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], A[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barrier_id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	)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159F343-58E9-71D5-48C4-4EE9A9665077}"/>
                  </a:ext>
                </a:extLst>
              </p14:cNvPr>
              <p14:cNvContentPartPr/>
              <p14:nvPr/>
            </p14:nvContentPartPr>
            <p14:xfrm>
              <a:off x="7017840" y="128520"/>
              <a:ext cx="3889800" cy="1218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159F343-58E9-71D5-48C4-4EE9A96650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08480" y="119160"/>
                <a:ext cx="3908520" cy="123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2384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962A8-97FA-41AB-AB0B-CD851A18E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Subroutine </a:t>
            </a:r>
            <a:r>
              <a:rPr lang="en-US" dirty="0" err="1"/>
              <a:t>find_minimum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5D986-11D8-44AF-A2A7-F25C5A993AF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86000" y="1219200"/>
            <a:ext cx="7315200" cy="4495800"/>
          </a:xfrm>
          <a:ln w="25400"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def </a:t>
            </a:r>
            <a:r>
              <a:rPr lang="en-US" sz="2400" dirty="0" err="1">
                <a:solidFill>
                  <a:srgbClr val="0000FF"/>
                </a:solidFill>
                <a:latin typeface="FiraMono-Regular-Identity-H"/>
              </a:rPr>
              <a:t>find_minimum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(A, start):</a:t>
            </a:r>
          </a:p>
          <a:p>
            <a:pPr marL="0" indent="0">
              <a:buNone/>
            </a:pPr>
            <a:r>
              <a:rPr lang="en-US" sz="1800" i="1" dirty="0">
                <a:solidFill>
                  <a:srgbClr val="BB2121"/>
                </a:solidFill>
                <a:latin typeface="FiraMono-Oblique-Identity-H"/>
              </a:rPr>
              <a:t>”””Finds index of minimum from [start, </a:t>
            </a:r>
            <a:r>
              <a:rPr lang="en-US" sz="1800" i="1" dirty="0" err="1">
                <a:solidFill>
                  <a:srgbClr val="BB2121"/>
                </a:solidFill>
                <a:latin typeface="FiraMono-Oblique-Identity-H"/>
              </a:rPr>
              <a:t>len</a:t>
            </a:r>
            <a:r>
              <a:rPr lang="en-US" sz="1800" i="1" dirty="0">
                <a:solidFill>
                  <a:srgbClr val="BB2121"/>
                </a:solidFill>
                <a:latin typeface="FiraMono-Oblique-Identity-H"/>
              </a:rPr>
              <a:t>(A)). Assumes non-empty.”””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       n 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= </a:t>
            </a:r>
            <a:r>
              <a:rPr lang="en-US" sz="2400" dirty="0" err="1">
                <a:solidFill>
                  <a:srgbClr val="008000"/>
                </a:solidFill>
                <a:latin typeface="FiraMono-Regular-Identity-H"/>
              </a:rPr>
              <a:t>len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(A)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min_value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= 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A[start]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min_id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= 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start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        for 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</a:t>
            </a:r>
            <a:r>
              <a:rPr lang="en-US" sz="2400" dirty="0">
                <a:solidFill>
                  <a:srgbClr val="AC21FF"/>
                </a:solidFill>
                <a:latin typeface="FiraMono-Medium-Identity-H"/>
              </a:rPr>
              <a:t>in </a:t>
            </a:r>
            <a:r>
              <a:rPr lang="en-US" sz="2400" dirty="0">
                <a:solidFill>
                  <a:srgbClr val="008000"/>
                </a:solidFill>
                <a:latin typeface="FiraMono-Regular-Identity-H"/>
              </a:rPr>
              <a:t>range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(start 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+ 1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, n):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	if 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A[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] 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&lt; 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min_value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	        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min_value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= 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A[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	        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min_id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= 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i</a:t>
            </a:r>
            <a:endParaRPr lang="en-US" sz="2400" dirty="0">
              <a:solidFill>
                <a:srgbClr val="000000"/>
              </a:solidFill>
              <a:latin typeface="FiraMono-Regular-Identity-H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        return 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min_id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E74F6F-785A-4470-9BFE-8F68D8CAED11}"/>
              </a:ext>
            </a:extLst>
          </p:cNvPr>
          <p:cNvSpPr/>
          <p:nvPr/>
        </p:nvSpPr>
        <p:spPr>
          <a:xfrm>
            <a:off x="1981200" y="5791200"/>
            <a:ext cx="8229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 that instead of using this sub-routine, </a:t>
            </a:r>
            <a:r>
              <a:rPr lang="en-US" dirty="0" err="1"/>
              <a:t>selection_sort</a:t>
            </a:r>
            <a:r>
              <a:rPr lang="en-US" dirty="0"/>
              <a:t> can be written by using a nested loop. </a:t>
            </a:r>
          </a:p>
        </p:txBody>
      </p:sp>
    </p:spTree>
    <p:extLst>
      <p:ext uri="{BB962C8B-B14F-4D97-AF65-F5344CB8AC3E}">
        <p14:creationId xmlns:p14="http://schemas.microsoft.com/office/powerpoint/2010/main" val="309449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545BB-FB99-40D8-A5E8-BFC260694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Correctness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1CE01A-E862-4520-B702-521FA152FC5E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How to convince us that this algorithm is correct? </a:t>
                </a:r>
              </a:p>
              <a:p>
                <a:pPr lvl="1"/>
                <a:r>
                  <a:rPr lang="en-US" dirty="0"/>
                  <a:t>Using loop invariants </a:t>
                </a:r>
              </a:p>
              <a:p>
                <a:pPr lvl="2"/>
                <a:r>
                  <a:rPr lang="en-US" dirty="0"/>
                  <a:t>Similar to the inductive idea mentioned earlier</a:t>
                </a:r>
              </a:p>
              <a:p>
                <a:pPr marL="2011680" lvl="8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A loop invariant is a statement that holds at the end of each iteration </a:t>
                </a:r>
              </a:p>
              <a:p>
                <a:pPr lvl="2"/>
                <a:r>
                  <a:rPr lang="en-US" dirty="0"/>
                  <a:t>to show that it holds for each iteration, we first show it holds for the base case</a:t>
                </a:r>
              </a:p>
              <a:p>
                <a:pPr lvl="2"/>
                <a:r>
                  <a:rPr lang="en-US" dirty="0"/>
                  <a:t>then we argue that if it holds at the end of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)-</a:t>
                </a:r>
                <a:r>
                  <a:rPr lang="en-US" dirty="0" err="1"/>
                  <a:t>th</a:t>
                </a:r>
                <a:r>
                  <a:rPr lang="en-US" dirty="0"/>
                  <a:t> iteration, which is the beginning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err="1"/>
                  <a:t>-th</a:t>
                </a:r>
                <a:r>
                  <a:rPr lang="en-US" dirty="0"/>
                  <a:t> iteration, then it will also hold at the end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iteration.  </a:t>
                </a:r>
              </a:p>
              <a:p>
                <a:pPr lvl="8"/>
                <a:endParaRPr lang="en-US" dirty="0"/>
              </a:p>
              <a:p>
                <a:pPr lvl="1"/>
                <a:r>
                  <a:rPr lang="en-US" dirty="0"/>
                  <a:t>Using appropriate loop invariants, we can then argue the algorithm is correct after all iterations.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1CE01A-E862-4520-B702-521FA152F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 t="-1111" r="-444" b="-1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868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YUSU@WQEIJCNFUVWXY5M7" val="3343"/>
  <p:tag name="FIRSTYUSU@YOW8PJOFUVWXY5L9" val="3347"/>
  <p:tag name="DEFAULTDISPLAYSOURCE" val="\documentclass{article}\pagestyle{empty}&#10;\begin{document}&#10;&#10;\end{document}&#10;"/>
  <p:tag name="EMBEDFONTS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21504</TotalTime>
  <Words>2197</Words>
  <Application>Microsoft Office PowerPoint</Application>
  <PresentationFormat>Widescreen</PresentationFormat>
  <Paragraphs>282</Paragraphs>
  <Slides>37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Origin</vt:lpstr>
      <vt:lpstr>1_Custom Design</vt:lpstr>
      <vt:lpstr>Custom Design</vt:lpstr>
      <vt:lpstr>DSC40B: Theoretical Foundations of Data Science II </vt:lpstr>
      <vt:lpstr>Previously</vt:lpstr>
      <vt:lpstr>Motivation</vt:lpstr>
      <vt:lpstr>Part A: (1) A simple sorting algorithm:  Selection sort (2) Correctness of algorithm via loop invariants </vt:lpstr>
      <vt:lpstr>A simple idea</vt:lpstr>
      <vt:lpstr>PowerPoint Presentation</vt:lpstr>
      <vt:lpstr>Algorithm selection_sort</vt:lpstr>
      <vt:lpstr>Subroutine find_minimum</vt:lpstr>
      <vt:lpstr>Correctness </vt:lpstr>
      <vt:lpstr>Algorithm selection_sort</vt:lpstr>
      <vt:lpstr>Loop invariants for selection_sort</vt:lpstr>
      <vt:lpstr>PowerPoint Presentation</vt:lpstr>
      <vt:lpstr>Time complexity </vt:lpstr>
      <vt:lpstr>Part B: A more efficient sorting algorithm:  Merge sort</vt:lpstr>
      <vt:lpstr>MergeSort</vt:lpstr>
      <vt:lpstr>Merge sort</vt:lpstr>
      <vt:lpstr>Pseudo-code</vt:lpstr>
      <vt:lpstr>Correctness</vt:lpstr>
      <vt:lpstr>PowerPoint Presentation</vt:lpstr>
      <vt:lpstr>Conquer:  Merge(B, C)</vt:lpstr>
      <vt:lpstr>Pseudo-code</vt:lpstr>
      <vt:lpstr>Time complexity analysis</vt:lpstr>
      <vt:lpstr>Pseudo-code</vt:lpstr>
      <vt:lpstr>Solving Recurrence relations</vt:lpstr>
      <vt:lpstr>Solving Recurrence</vt:lpstr>
      <vt:lpstr>Solving Recurrence relations</vt:lpstr>
      <vt:lpstr>Sorting problem</vt:lpstr>
      <vt:lpstr>Part C: Three-way MergeSort, and  more on solving recurrences</vt:lpstr>
      <vt:lpstr>Another MergeSort</vt:lpstr>
      <vt:lpstr>Solving recurrence</vt:lpstr>
      <vt:lpstr>Another example</vt:lpstr>
      <vt:lpstr>Part D:  The Movie problem revisited</vt:lpstr>
      <vt:lpstr>Recall </vt:lpstr>
      <vt:lpstr>PowerPoint Presentation</vt:lpstr>
      <vt:lpstr>Code</vt:lpstr>
      <vt:lpstr>Take-home messages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wang, yusu</dc:creator>
  <cp:lastModifiedBy>Wang, Yusu</cp:lastModifiedBy>
  <cp:revision>1282</cp:revision>
  <dcterms:created xsi:type="dcterms:W3CDTF">2006-08-16T00:00:00Z</dcterms:created>
  <dcterms:modified xsi:type="dcterms:W3CDTF">2023-04-21T22:12:02Z</dcterms:modified>
</cp:coreProperties>
</file>